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7315200" cx="10972800"/>
  <p:notesSz cx="6858000" cy="9144000"/>
  <p:embeddedFontLst>
    <p:embeddedFont>
      <p:font typeface="Raleway"/>
      <p:regular r:id="rId29"/>
      <p:bold r:id="rId30"/>
      <p:italic r:id="rId31"/>
      <p:boldItalic r:id="rId32"/>
    </p:embeddedFont>
    <p:embeddedFont>
      <p:font typeface="Lato"/>
      <p:regular r:id="rId33"/>
      <p:bold r:id="rId34"/>
      <p:italic r:id="rId35"/>
      <p:boldItalic r:id="rId36"/>
    </p:embeddedFont>
    <p:embeddedFont>
      <p:font typeface="Cambria Math"/>
      <p:regular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304">
          <p15:clr>
            <a:srgbClr val="A4A3A4"/>
          </p15:clr>
        </p15:guide>
        <p15:guide id="2" pos="34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1CF7F18-C002-4124-A3DC-04AE44D7B3A3}">
  <a:tblStyle styleId="{51CF7F18-C002-4124-A3DC-04AE44D7B3A3}"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304" orient="horz"/>
        <p:guide pos="3456"/>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5.xml"/><Relationship Id="rId33" Type="http://schemas.openxmlformats.org/officeDocument/2006/relationships/font" Target="fonts/Lato-regular.fntdata"/><Relationship Id="rId10" Type="http://schemas.openxmlformats.org/officeDocument/2006/relationships/slide" Target="slides/slide4.xml"/><Relationship Id="rId32" Type="http://schemas.openxmlformats.org/officeDocument/2006/relationships/font" Target="fonts/Raleway-boldItalic.fntdata"/><Relationship Id="rId13" Type="http://schemas.openxmlformats.org/officeDocument/2006/relationships/slide" Target="slides/slide7.xml"/><Relationship Id="rId35" Type="http://schemas.openxmlformats.org/officeDocument/2006/relationships/font" Target="fonts/Lato-italic.fntdata"/><Relationship Id="rId12" Type="http://schemas.openxmlformats.org/officeDocument/2006/relationships/slide" Target="slides/slide6.xml"/><Relationship Id="rId34" Type="http://schemas.openxmlformats.org/officeDocument/2006/relationships/font" Target="fonts/Lato-bold.fntdata"/><Relationship Id="rId15" Type="http://schemas.openxmlformats.org/officeDocument/2006/relationships/slide" Target="slides/slide9.xml"/><Relationship Id="rId37" Type="http://schemas.openxmlformats.org/officeDocument/2006/relationships/font" Target="fonts/CambriaMath-regular.fntdata"/><Relationship Id="rId14" Type="http://schemas.openxmlformats.org/officeDocument/2006/relationships/slide" Target="slides/slide8.xml"/><Relationship Id="rId36" Type="http://schemas.openxmlformats.org/officeDocument/2006/relationships/font" Target="fonts/La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jpg>
</file>

<file path=ppt/media/image3.jpg>
</file>

<file path=ppt/media/image4.pn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21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 name="Google Shape;94;p1: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0: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6" name="Google Shape;176;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7" name="Google Shape;177;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1: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7" name="Google Shape;187;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8" name="Google Shape;188;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p12: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7" name="Google Shape;207;p13: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7" name="Google Shape;217;p14: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6" name="Google Shape;226;p15: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p16: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7: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3" name="Google Shape;243;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4" name="Google Shape;244;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IN"/>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8: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3" name="Google Shape;253;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I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0" name="Google Shape;260;p19: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p2: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8" name="Google Shape;268;p20: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6" name="Google Shape;276;p21: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4" name="Google Shape;284;p22: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3" name="Google Shape;113;p3: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1" name="Google Shape;121;p5: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9" name="Google Shape;129;p6: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7" name="Google Shape;137;p7: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5" name="Google Shape;145;p4: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p8: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9:notes"/>
          <p:cNvSpPr/>
          <p:nvPr>
            <p:ph idx="2" type="sldImg"/>
          </p:nvPr>
        </p:nvSpPr>
        <p:spPr>
          <a:xfrm>
            <a:off x="857250" y="685800"/>
            <a:ext cx="5143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2" name="Google Shape;162;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13" name="Shape 13"/>
        <p:cNvGrpSpPr/>
        <p:nvPr/>
      </p:nvGrpSpPr>
      <p:grpSpPr>
        <a:xfrm>
          <a:off x="0" y="0"/>
          <a:ext cx="0" cy="0"/>
          <a:chOff x="0" y="0"/>
          <a:chExt cx="0" cy="0"/>
        </a:xfrm>
      </p:grpSpPr>
      <p:sp>
        <p:nvSpPr>
          <p:cNvPr id="14" name="Google Shape;14;p2"/>
          <p:cNvSpPr/>
          <p:nvPr/>
        </p:nvSpPr>
        <p:spPr>
          <a:xfrm>
            <a:off x="0" y="0"/>
            <a:ext cx="10972800" cy="693900"/>
          </a:xfrm>
          <a:prstGeom prst="rect">
            <a:avLst/>
          </a:prstGeom>
          <a:solidFill>
            <a:schemeClr val="lt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nvGrpSpPr>
          <p:cNvPr id="15" name="Google Shape;15;p2"/>
          <p:cNvGrpSpPr/>
          <p:nvPr/>
        </p:nvGrpSpPr>
        <p:grpSpPr>
          <a:xfrm>
            <a:off x="996379" y="1694201"/>
            <a:ext cx="894895" cy="65175"/>
            <a:chOff x="4580561" y="2589004"/>
            <a:chExt cx="1064464" cy="25200"/>
          </a:xfrm>
        </p:grpSpPr>
        <p:sp>
          <p:nvSpPr>
            <p:cNvPr id="16" name="Google Shape;16;p2"/>
            <p:cNvSpPr/>
            <p:nvPr/>
          </p:nvSpPr>
          <p:spPr>
            <a:xfrm rot="-5400000">
              <a:off x="5366325" y="2335504"/>
              <a:ext cx="25200" cy="532200"/>
            </a:xfrm>
            <a:prstGeom prst="rect">
              <a:avLst/>
            </a:prstGeom>
            <a:solidFill>
              <a:schemeClr val="accent3"/>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sp>
          <p:nvSpPr>
            <p:cNvPr id="17" name="Google Shape;17;p2"/>
            <p:cNvSpPr/>
            <p:nvPr/>
          </p:nvSpPr>
          <p:spPr>
            <a:xfrm rot="-5400000">
              <a:off x="4836311" y="2333254"/>
              <a:ext cx="25200" cy="536700"/>
            </a:xfrm>
            <a:prstGeom prst="rect">
              <a:avLst/>
            </a:prstGeom>
            <a:solidFill>
              <a:schemeClr val="dk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sp>
        <p:nvSpPr>
          <p:cNvPr id="18" name="Google Shape;18;p2"/>
          <p:cNvSpPr txBox="1"/>
          <p:nvPr>
            <p:ph type="ctrTitle"/>
          </p:nvPr>
        </p:nvSpPr>
        <p:spPr>
          <a:xfrm>
            <a:off x="875340" y="1880818"/>
            <a:ext cx="9225600" cy="2367600"/>
          </a:xfrm>
          <a:prstGeom prst="rect">
            <a:avLst/>
          </a:prstGeom>
        </p:spPr>
        <p:txBody>
          <a:bodyPr anchorCtr="0" anchor="t" bIns="116475" lIns="116475" spcFirstLastPara="1" rIns="116475" wrap="square" tIns="116475">
            <a:normAutofit/>
          </a:bodyPr>
          <a:lstStyle>
            <a:lvl1pPr lvl="0">
              <a:spcBef>
                <a:spcPts val="0"/>
              </a:spcBef>
              <a:spcAft>
                <a:spcPts val="0"/>
              </a:spcAft>
              <a:buSzPts val="5400"/>
              <a:buNone/>
              <a:defRPr sz="5400"/>
            </a:lvl1pPr>
            <a:lvl2pPr lvl="1">
              <a:spcBef>
                <a:spcPts val="0"/>
              </a:spcBef>
              <a:spcAft>
                <a:spcPts val="0"/>
              </a:spcAft>
              <a:buSzPts val="5400"/>
              <a:buNone/>
              <a:defRPr sz="5400"/>
            </a:lvl2pPr>
            <a:lvl3pPr lvl="2">
              <a:spcBef>
                <a:spcPts val="0"/>
              </a:spcBef>
              <a:spcAft>
                <a:spcPts val="0"/>
              </a:spcAft>
              <a:buSzPts val="5400"/>
              <a:buNone/>
              <a:defRPr sz="5400"/>
            </a:lvl3pPr>
            <a:lvl4pPr lvl="3">
              <a:spcBef>
                <a:spcPts val="0"/>
              </a:spcBef>
              <a:spcAft>
                <a:spcPts val="0"/>
              </a:spcAft>
              <a:buSzPts val="5400"/>
              <a:buNone/>
              <a:defRPr sz="5400"/>
            </a:lvl4pPr>
            <a:lvl5pPr lvl="4">
              <a:spcBef>
                <a:spcPts val="0"/>
              </a:spcBef>
              <a:spcAft>
                <a:spcPts val="0"/>
              </a:spcAft>
              <a:buSzPts val="5400"/>
              <a:buNone/>
              <a:defRPr sz="5400"/>
            </a:lvl5pPr>
            <a:lvl6pPr lvl="5">
              <a:spcBef>
                <a:spcPts val="0"/>
              </a:spcBef>
              <a:spcAft>
                <a:spcPts val="0"/>
              </a:spcAft>
              <a:buSzPts val="5400"/>
              <a:buNone/>
              <a:defRPr sz="5400"/>
            </a:lvl6pPr>
            <a:lvl7pPr lvl="6">
              <a:spcBef>
                <a:spcPts val="0"/>
              </a:spcBef>
              <a:spcAft>
                <a:spcPts val="0"/>
              </a:spcAft>
              <a:buSzPts val="5400"/>
              <a:buNone/>
              <a:defRPr sz="5400"/>
            </a:lvl7pPr>
            <a:lvl8pPr lvl="7">
              <a:spcBef>
                <a:spcPts val="0"/>
              </a:spcBef>
              <a:spcAft>
                <a:spcPts val="0"/>
              </a:spcAft>
              <a:buSzPts val="5400"/>
              <a:buNone/>
              <a:defRPr sz="5400"/>
            </a:lvl8pPr>
            <a:lvl9pPr lvl="8">
              <a:spcBef>
                <a:spcPts val="0"/>
              </a:spcBef>
              <a:spcAft>
                <a:spcPts val="0"/>
              </a:spcAft>
              <a:buSzPts val="5400"/>
              <a:buNone/>
              <a:defRPr sz="5400"/>
            </a:lvl9pPr>
          </a:lstStyle>
          <a:p/>
        </p:txBody>
      </p:sp>
      <p:sp>
        <p:nvSpPr>
          <p:cNvPr id="19" name="Google Shape;19;p2"/>
          <p:cNvSpPr txBox="1"/>
          <p:nvPr>
            <p:ph idx="1" type="subTitle"/>
          </p:nvPr>
        </p:nvSpPr>
        <p:spPr>
          <a:xfrm>
            <a:off x="875553" y="4512569"/>
            <a:ext cx="9225600" cy="769800"/>
          </a:xfrm>
          <a:prstGeom prst="rect">
            <a:avLst/>
          </a:prstGeom>
        </p:spPr>
        <p:txBody>
          <a:bodyPr anchorCtr="0" anchor="t" bIns="116475" lIns="116475" spcFirstLastPara="1" rIns="116475" wrap="square" tIns="116475">
            <a:norm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20" name="Google Shape;20;p2"/>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7" name="Shape 77"/>
        <p:cNvGrpSpPr/>
        <p:nvPr/>
      </p:nvGrpSpPr>
      <p:grpSpPr>
        <a:xfrm>
          <a:off x="0" y="0"/>
          <a:ext cx="0" cy="0"/>
          <a:chOff x="0" y="0"/>
          <a:chExt cx="0" cy="0"/>
        </a:xfrm>
      </p:grpSpPr>
      <p:grpSp>
        <p:nvGrpSpPr>
          <p:cNvPr id="78" name="Google Shape;78;p11"/>
          <p:cNvGrpSpPr/>
          <p:nvPr/>
        </p:nvGrpSpPr>
        <p:grpSpPr>
          <a:xfrm>
            <a:off x="996379" y="5929401"/>
            <a:ext cx="894895" cy="65175"/>
            <a:chOff x="4580561" y="2589004"/>
            <a:chExt cx="1064464" cy="25200"/>
          </a:xfrm>
        </p:grpSpPr>
        <p:sp>
          <p:nvSpPr>
            <p:cNvPr id="79" name="Google Shape;79;p11"/>
            <p:cNvSpPr/>
            <p:nvPr/>
          </p:nvSpPr>
          <p:spPr>
            <a:xfrm rot="-5400000">
              <a:off x="5366325" y="2335504"/>
              <a:ext cx="25200" cy="532200"/>
            </a:xfrm>
            <a:prstGeom prst="rect">
              <a:avLst/>
            </a:prstGeom>
            <a:solidFill>
              <a:schemeClr val="lt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sp>
          <p:nvSpPr>
            <p:cNvPr id="80" name="Google Shape;80;p11"/>
            <p:cNvSpPr/>
            <p:nvPr/>
          </p:nvSpPr>
          <p:spPr>
            <a:xfrm rot="-5400000">
              <a:off x="4836311" y="2333254"/>
              <a:ext cx="25200" cy="536700"/>
            </a:xfrm>
            <a:prstGeom prst="rect">
              <a:avLst/>
            </a:prstGeom>
            <a:solidFill>
              <a:schemeClr val="lt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sp>
        <p:nvSpPr>
          <p:cNvPr id="81" name="Google Shape;81;p11"/>
          <p:cNvSpPr txBox="1"/>
          <p:nvPr>
            <p:ph hasCustomPrompt="1" type="title"/>
          </p:nvPr>
        </p:nvSpPr>
        <p:spPr>
          <a:xfrm>
            <a:off x="875340" y="1043840"/>
            <a:ext cx="9226200" cy="1770300"/>
          </a:xfrm>
          <a:prstGeom prst="rect">
            <a:avLst/>
          </a:prstGeom>
        </p:spPr>
        <p:txBody>
          <a:bodyPr anchorCtr="0" anchor="t" bIns="116475" lIns="116475" spcFirstLastPara="1" rIns="116475" wrap="square" tIns="116475">
            <a:normAutofit/>
          </a:bodyPr>
          <a:lstStyle>
            <a:lvl1pPr lvl="0">
              <a:spcBef>
                <a:spcPts val="0"/>
              </a:spcBef>
              <a:spcAft>
                <a:spcPts val="0"/>
              </a:spcAft>
              <a:buClr>
                <a:schemeClr val="lt1"/>
              </a:buClr>
              <a:buSzPts val="10200"/>
              <a:buNone/>
              <a:defRPr sz="10200">
                <a:solidFill>
                  <a:schemeClr val="lt1"/>
                </a:solidFill>
              </a:defRPr>
            </a:lvl1pPr>
            <a:lvl2pPr lvl="1">
              <a:spcBef>
                <a:spcPts val="0"/>
              </a:spcBef>
              <a:spcAft>
                <a:spcPts val="0"/>
              </a:spcAft>
              <a:buClr>
                <a:schemeClr val="lt1"/>
              </a:buClr>
              <a:buSzPts val="10200"/>
              <a:buNone/>
              <a:defRPr sz="10200">
                <a:solidFill>
                  <a:schemeClr val="lt1"/>
                </a:solidFill>
              </a:defRPr>
            </a:lvl2pPr>
            <a:lvl3pPr lvl="2">
              <a:spcBef>
                <a:spcPts val="0"/>
              </a:spcBef>
              <a:spcAft>
                <a:spcPts val="0"/>
              </a:spcAft>
              <a:buClr>
                <a:schemeClr val="lt1"/>
              </a:buClr>
              <a:buSzPts val="10200"/>
              <a:buNone/>
              <a:defRPr sz="10200">
                <a:solidFill>
                  <a:schemeClr val="lt1"/>
                </a:solidFill>
              </a:defRPr>
            </a:lvl3pPr>
            <a:lvl4pPr lvl="3">
              <a:spcBef>
                <a:spcPts val="0"/>
              </a:spcBef>
              <a:spcAft>
                <a:spcPts val="0"/>
              </a:spcAft>
              <a:buClr>
                <a:schemeClr val="lt1"/>
              </a:buClr>
              <a:buSzPts val="10200"/>
              <a:buNone/>
              <a:defRPr sz="10200">
                <a:solidFill>
                  <a:schemeClr val="lt1"/>
                </a:solidFill>
              </a:defRPr>
            </a:lvl4pPr>
            <a:lvl5pPr lvl="4">
              <a:spcBef>
                <a:spcPts val="0"/>
              </a:spcBef>
              <a:spcAft>
                <a:spcPts val="0"/>
              </a:spcAft>
              <a:buClr>
                <a:schemeClr val="lt1"/>
              </a:buClr>
              <a:buSzPts val="10200"/>
              <a:buNone/>
              <a:defRPr sz="10200">
                <a:solidFill>
                  <a:schemeClr val="lt1"/>
                </a:solidFill>
              </a:defRPr>
            </a:lvl5pPr>
            <a:lvl6pPr lvl="5">
              <a:spcBef>
                <a:spcPts val="0"/>
              </a:spcBef>
              <a:spcAft>
                <a:spcPts val="0"/>
              </a:spcAft>
              <a:buClr>
                <a:schemeClr val="lt1"/>
              </a:buClr>
              <a:buSzPts val="10200"/>
              <a:buNone/>
              <a:defRPr sz="10200">
                <a:solidFill>
                  <a:schemeClr val="lt1"/>
                </a:solidFill>
              </a:defRPr>
            </a:lvl6pPr>
            <a:lvl7pPr lvl="6">
              <a:spcBef>
                <a:spcPts val="0"/>
              </a:spcBef>
              <a:spcAft>
                <a:spcPts val="0"/>
              </a:spcAft>
              <a:buClr>
                <a:schemeClr val="lt1"/>
              </a:buClr>
              <a:buSzPts val="10200"/>
              <a:buNone/>
              <a:defRPr sz="10200">
                <a:solidFill>
                  <a:schemeClr val="lt1"/>
                </a:solidFill>
              </a:defRPr>
            </a:lvl7pPr>
            <a:lvl8pPr lvl="7">
              <a:spcBef>
                <a:spcPts val="0"/>
              </a:spcBef>
              <a:spcAft>
                <a:spcPts val="0"/>
              </a:spcAft>
              <a:buClr>
                <a:schemeClr val="lt1"/>
              </a:buClr>
              <a:buSzPts val="10200"/>
              <a:buNone/>
              <a:defRPr sz="10200">
                <a:solidFill>
                  <a:schemeClr val="lt1"/>
                </a:solidFill>
              </a:defRPr>
            </a:lvl8pPr>
            <a:lvl9pPr lvl="8">
              <a:spcBef>
                <a:spcPts val="0"/>
              </a:spcBef>
              <a:spcAft>
                <a:spcPts val="0"/>
              </a:spcAft>
              <a:buClr>
                <a:schemeClr val="lt1"/>
              </a:buClr>
              <a:buSzPts val="10200"/>
              <a:buNone/>
              <a:defRPr sz="10200">
                <a:solidFill>
                  <a:schemeClr val="lt1"/>
                </a:solidFill>
              </a:defRPr>
            </a:lvl9pPr>
          </a:lstStyle>
          <a:p>
            <a:r>
              <a:t>xx%</a:t>
            </a:r>
          </a:p>
        </p:txBody>
      </p:sp>
      <p:sp>
        <p:nvSpPr>
          <p:cNvPr id="82" name="Google Shape;82;p11"/>
          <p:cNvSpPr txBox="1"/>
          <p:nvPr>
            <p:ph idx="1" type="body"/>
          </p:nvPr>
        </p:nvSpPr>
        <p:spPr>
          <a:xfrm>
            <a:off x="875340" y="3232552"/>
            <a:ext cx="9226200" cy="2247600"/>
          </a:xfrm>
          <a:prstGeom prst="rect">
            <a:avLst/>
          </a:prstGeom>
        </p:spPr>
        <p:txBody>
          <a:bodyPr anchorCtr="0" anchor="t" bIns="116475" lIns="116475" spcFirstLastPara="1" rIns="116475" wrap="square" tIns="116475">
            <a:normAutofit/>
          </a:bodyPr>
          <a:lstStyle>
            <a:lvl1pPr indent="-336550" lvl="0" marL="457200">
              <a:spcBef>
                <a:spcPts val="0"/>
              </a:spcBef>
              <a:spcAft>
                <a:spcPts val="0"/>
              </a:spcAft>
              <a:buClr>
                <a:schemeClr val="lt1"/>
              </a:buClr>
              <a:buSzPts val="17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83" name="Google Shape;83;p11"/>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4" name="Shape 84"/>
        <p:cNvGrpSpPr/>
        <p:nvPr/>
      </p:nvGrpSpPr>
      <p:grpSpPr>
        <a:xfrm>
          <a:off x="0" y="0"/>
          <a:ext cx="0" cy="0"/>
          <a:chOff x="0" y="0"/>
          <a:chExt cx="0" cy="0"/>
        </a:xfrm>
      </p:grpSpPr>
      <p:sp>
        <p:nvSpPr>
          <p:cNvPr id="85" name="Google Shape;85;p12"/>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6" name="Shape 86"/>
        <p:cNvGrpSpPr/>
        <p:nvPr/>
      </p:nvGrpSpPr>
      <p:grpSpPr>
        <a:xfrm>
          <a:off x="0" y="0"/>
          <a:ext cx="0" cy="0"/>
          <a:chOff x="0" y="0"/>
          <a:chExt cx="0" cy="0"/>
        </a:xfrm>
      </p:grpSpPr>
      <p:sp>
        <p:nvSpPr>
          <p:cNvPr id="87" name="Google Shape;87;p13"/>
          <p:cNvSpPr txBox="1"/>
          <p:nvPr>
            <p:ph type="title"/>
          </p:nvPr>
        </p:nvSpPr>
        <p:spPr>
          <a:xfrm>
            <a:off x="548640" y="292947"/>
            <a:ext cx="9875400" cy="1219200"/>
          </a:xfrm>
          <a:prstGeom prst="rect">
            <a:avLst/>
          </a:prstGeom>
          <a:noFill/>
          <a:ln>
            <a:noFill/>
          </a:ln>
        </p:spPr>
        <p:txBody>
          <a:bodyPr anchorCtr="0" anchor="ctr" bIns="52225" lIns="104475" spcFirstLastPara="1" rIns="104475" wrap="square" tIns="52225">
            <a:noAutofit/>
          </a:bodyPr>
          <a:lstStyle>
            <a:lvl1pPr lvl="0" rtl="0" algn="ctr">
              <a:lnSpc>
                <a:spcPct val="10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8" name="Google Shape;88;p13"/>
          <p:cNvSpPr txBox="1"/>
          <p:nvPr>
            <p:ph idx="1" type="body"/>
          </p:nvPr>
        </p:nvSpPr>
        <p:spPr>
          <a:xfrm>
            <a:off x="548640" y="1706880"/>
            <a:ext cx="9875400" cy="4827600"/>
          </a:xfrm>
          <a:prstGeom prst="rect">
            <a:avLst/>
          </a:prstGeom>
          <a:noFill/>
          <a:ln>
            <a:noFill/>
          </a:ln>
        </p:spPr>
        <p:txBody>
          <a:bodyPr anchorCtr="0" anchor="t" bIns="52225" lIns="104475" spcFirstLastPara="1" rIns="104475" wrap="square" tIns="52225">
            <a:noAutofit/>
          </a:bodyPr>
          <a:lstStyle>
            <a:lvl1pPr indent="-342900" lvl="0" marL="457200" rtl="0" algn="l">
              <a:lnSpc>
                <a:spcPct val="100000"/>
              </a:lnSpc>
              <a:spcBef>
                <a:spcPts val="360"/>
              </a:spcBef>
              <a:spcAft>
                <a:spcPts val="0"/>
              </a:spcAft>
              <a:buClr>
                <a:schemeClr val="dk1"/>
              </a:buClr>
              <a:buSzPts val="1800"/>
              <a:buChar char="•"/>
              <a:defRPr/>
            </a:lvl1pPr>
            <a:lvl2pPr indent="-342900" lvl="1" marL="914400" rtl="0" algn="l">
              <a:lnSpc>
                <a:spcPct val="100000"/>
              </a:lnSpc>
              <a:spcBef>
                <a:spcPts val="360"/>
              </a:spcBef>
              <a:spcAft>
                <a:spcPts val="0"/>
              </a:spcAft>
              <a:buClr>
                <a:schemeClr val="dk1"/>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89" name="Google Shape;89;p13"/>
          <p:cNvSpPr txBox="1"/>
          <p:nvPr>
            <p:ph idx="10" type="dt"/>
          </p:nvPr>
        </p:nvSpPr>
        <p:spPr>
          <a:xfrm>
            <a:off x="548640" y="6780108"/>
            <a:ext cx="2560200" cy="389400"/>
          </a:xfrm>
          <a:prstGeom prst="rect">
            <a:avLst/>
          </a:prstGeom>
          <a:noFill/>
          <a:ln>
            <a:noFill/>
          </a:ln>
        </p:spPr>
        <p:txBody>
          <a:bodyPr anchorCtr="0" anchor="ctr" bIns="52225" lIns="104475" spcFirstLastPara="1" rIns="104475" wrap="square" tIns="522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0" name="Google Shape;90;p13"/>
          <p:cNvSpPr txBox="1"/>
          <p:nvPr>
            <p:ph idx="11" type="ftr"/>
          </p:nvPr>
        </p:nvSpPr>
        <p:spPr>
          <a:xfrm>
            <a:off x="3749040" y="6780108"/>
            <a:ext cx="3474600" cy="389400"/>
          </a:xfrm>
          <a:prstGeom prst="rect">
            <a:avLst/>
          </a:prstGeom>
          <a:noFill/>
          <a:ln>
            <a:noFill/>
          </a:ln>
        </p:spPr>
        <p:txBody>
          <a:bodyPr anchorCtr="0" anchor="ctr" bIns="52225" lIns="104475" spcFirstLastPara="1" rIns="104475" wrap="square" tIns="522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1" name="Google Shape;91;p13"/>
          <p:cNvSpPr txBox="1"/>
          <p:nvPr>
            <p:ph idx="12" type="sldNum"/>
          </p:nvPr>
        </p:nvSpPr>
        <p:spPr>
          <a:xfrm>
            <a:off x="7863840" y="6780108"/>
            <a:ext cx="2560200" cy="389400"/>
          </a:xfrm>
          <a:prstGeom prst="rect">
            <a:avLst/>
          </a:prstGeom>
          <a:noFill/>
          <a:ln>
            <a:noFill/>
          </a:ln>
        </p:spPr>
        <p:txBody>
          <a:bodyPr anchorCtr="0" anchor="ctr" bIns="52225" lIns="104475" spcFirstLastPara="1" rIns="104475" wrap="square" tIns="52225">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1" name="Shape 21"/>
        <p:cNvGrpSpPr/>
        <p:nvPr/>
      </p:nvGrpSpPr>
      <p:grpSpPr>
        <a:xfrm>
          <a:off x="0" y="0"/>
          <a:ext cx="0" cy="0"/>
          <a:chOff x="0" y="0"/>
          <a:chExt cx="0" cy="0"/>
        </a:xfrm>
      </p:grpSpPr>
      <p:grpSp>
        <p:nvGrpSpPr>
          <p:cNvPr id="22" name="Google Shape;22;p3"/>
          <p:cNvGrpSpPr/>
          <p:nvPr/>
        </p:nvGrpSpPr>
        <p:grpSpPr>
          <a:xfrm>
            <a:off x="996379" y="1694201"/>
            <a:ext cx="894895" cy="65175"/>
            <a:chOff x="4580561" y="2589004"/>
            <a:chExt cx="1064464" cy="25200"/>
          </a:xfrm>
        </p:grpSpPr>
        <p:sp>
          <p:nvSpPr>
            <p:cNvPr id="23" name="Google Shape;23;p3"/>
            <p:cNvSpPr/>
            <p:nvPr/>
          </p:nvSpPr>
          <p:spPr>
            <a:xfrm rot="-5400000">
              <a:off x="5366325" y="2335504"/>
              <a:ext cx="25200" cy="532200"/>
            </a:xfrm>
            <a:prstGeom prst="rect">
              <a:avLst/>
            </a:prstGeom>
            <a:solidFill>
              <a:schemeClr val="lt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sp>
          <p:nvSpPr>
            <p:cNvPr id="24" name="Google Shape;24;p3"/>
            <p:cNvSpPr/>
            <p:nvPr/>
          </p:nvSpPr>
          <p:spPr>
            <a:xfrm rot="-5400000">
              <a:off x="4836311" y="2333254"/>
              <a:ext cx="25200" cy="536700"/>
            </a:xfrm>
            <a:prstGeom prst="rect">
              <a:avLst/>
            </a:prstGeom>
            <a:solidFill>
              <a:schemeClr val="lt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sp>
        <p:nvSpPr>
          <p:cNvPr id="25" name="Google Shape;25;p3"/>
          <p:cNvSpPr txBox="1"/>
          <p:nvPr>
            <p:ph type="title"/>
          </p:nvPr>
        </p:nvSpPr>
        <p:spPr>
          <a:xfrm>
            <a:off x="875340" y="1880818"/>
            <a:ext cx="9226200" cy="2159700"/>
          </a:xfrm>
          <a:prstGeom prst="rect">
            <a:avLst/>
          </a:prstGeom>
        </p:spPr>
        <p:txBody>
          <a:bodyPr anchorCtr="0" anchor="t" bIns="116475" lIns="116475" spcFirstLastPara="1" rIns="116475" wrap="square" tIns="116475">
            <a:normAutofit/>
          </a:bodyPr>
          <a:lstStyle>
            <a:lvl1pPr lvl="0">
              <a:spcBef>
                <a:spcPts val="0"/>
              </a:spcBef>
              <a:spcAft>
                <a:spcPts val="0"/>
              </a:spcAft>
              <a:buClr>
                <a:schemeClr val="lt1"/>
              </a:buClr>
              <a:buSzPts val="4600"/>
              <a:buNone/>
              <a:defRPr sz="4600">
                <a:solidFill>
                  <a:schemeClr val="lt1"/>
                </a:solidFill>
              </a:defRPr>
            </a:lvl1pPr>
            <a:lvl2pPr lvl="1">
              <a:spcBef>
                <a:spcPts val="0"/>
              </a:spcBef>
              <a:spcAft>
                <a:spcPts val="0"/>
              </a:spcAft>
              <a:buClr>
                <a:schemeClr val="lt1"/>
              </a:buClr>
              <a:buSzPts val="4600"/>
              <a:buNone/>
              <a:defRPr sz="4600">
                <a:solidFill>
                  <a:schemeClr val="lt1"/>
                </a:solidFill>
              </a:defRPr>
            </a:lvl2pPr>
            <a:lvl3pPr lvl="2">
              <a:spcBef>
                <a:spcPts val="0"/>
              </a:spcBef>
              <a:spcAft>
                <a:spcPts val="0"/>
              </a:spcAft>
              <a:buClr>
                <a:schemeClr val="lt1"/>
              </a:buClr>
              <a:buSzPts val="4600"/>
              <a:buNone/>
              <a:defRPr sz="4600">
                <a:solidFill>
                  <a:schemeClr val="lt1"/>
                </a:solidFill>
              </a:defRPr>
            </a:lvl3pPr>
            <a:lvl4pPr lvl="3">
              <a:spcBef>
                <a:spcPts val="0"/>
              </a:spcBef>
              <a:spcAft>
                <a:spcPts val="0"/>
              </a:spcAft>
              <a:buClr>
                <a:schemeClr val="lt1"/>
              </a:buClr>
              <a:buSzPts val="4600"/>
              <a:buNone/>
              <a:defRPr sz="4600">
                <a:solidFill>
                  <a:schemeClr val="lt1"/>
                </a:solidFill>
              </a:defRPr>
            </a:lvl4pPr>
            <a:lvl5pPr lvl="4">
              <a:spcBef>
                <a:spcPts val="0"/>
              </a:spcBef>
              <a:spcAft>
                <a:spcPts val="0"/>
              </a:spcAft>
              <a:buClr>
                <a:schemeClr val="lt1"/>
              </a:buClr>
              <a:buSzPts val="4600"/>
              <a:buNone/>
              <a:defRPr sz="4600">
                <a:solidFill>
                  <a:schemeClr val="lt1"/>
                </a:solidFill>
              </a:defRPr>
            </a:lvl5pPr>
            <a:lvl6pPr lvl="5">
              <a:spcBef>
                <a:spcPts val="0"/>
              </a:spcBef>
              <a:spcAft>
                <a:spcPts val="0"/>
              </a:spcAft>
              <a:buClr>
                <a:schemeClr val="lt1"/>
              </a:buClr>
              <a:buSzPts val="4600"/>
              <a:buNone/>
              <a:defRPr sz="4600">
                <a:solidFill>
                  <a:schemeClr val="lt1"/>
                </a:solidFill>
              </a:defRPr>
            </a:lvl6pPr>
            <a:lvl7pPr lvl="6">
              <a:spcBef>
                <a:spcPts val="0"/>
              </a:spcBef>
              <a:spcAft>
                <a:spcPts val="0"/>
              </a:spcAft>
              <a:buClr>
                <a:schemeClr val="lt1"/>
              </a:buClr>
              <a:buSzPts val="4600"/>
              <a:buNone/>
              <a:defRPr sz="4600">
                <a:solidFill>
                  <a:schemeClr val="lt1"/>
                </a:solidFill>
              </a:defRPr>
            </a:lvl7pPr>
            <a:lvl8pPr lvl="7">
              <a:spcBef>
                <a:spcPts val="0"/>
              </a:spcBef>
              <a:spcAft>
                <a:spcPts val="0"/>
              </a:spcAft>
              <a:buClr>
                <a:schemeClr val="lt1"/>
              </a:buClr>
              <a:buSzPts val="4600"/>
              <a:buNone/>
              <a:defRPr sz="4600">
                <a:solidFill>
                  <a:schemeClr val="lt1"/>
                </a:solidFill>
              </a:defRPr>
            </a:lvl8pPr>
            <a:lvl9pPr lvl="8">
              <a:spcBef>
                <a:spcPts val="0"/>
              </a:spcBef>
              <a:spcAft>
                <a:spcPts val="0"/>
              </a:spcAft>
              <a:buClr>
                <a:schemeClr val="lt1"/>
              </a:buClr>
              <a:buSzPts val="4600"/>
              <a:buNone/>
              <a:defRPr sz="4600">
                <a:solidFill>
                  <a:schemeClr val="lt1"/>
                </a:solidFill>
              </a:defRPr>
            </a:lvl9pPr>
          </a:lstStyle>
          <a:p/>
        </p:txBody>
      </p:sp>
      <p:sp>
        <p:nvSpPr>
          <p:cNvPr id="26" name="Google Shape;26;p3"/>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p4"/>
          <p:cNvSpPr/>
          <p:nvPr/>
        </p:nvSpPr>
        <p:spPr>
          <a:xfrm>
            <a:off x="0" y="0"/>
            <a:ext cx="10972800" cy="693900"/>
          </a:xfrm>
          <a:prstGeom prst="rect">
            <a:avLst/>
          </a:prstGeom>
          <a:solidFill>
            <a:schemeClr val="lt2"/>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nvGrpSpPr>
          <p:cNvPr id="29" name="Google Shape;29;p4"/>
          <p:cNvGrpSpPr/>
          <p:nvPr/>
        </p:nvGrpSpPr>
        <p:grpSpPr>
          <a:xfrm>
            <a:off x="996379" y="1694201"/>
            <a:ext cx="894895" cy="65175"/>
            <a:chOff x="4580561" y="2589004"/>
            <a:chExt cx="1064464" cy="25200"/>
          </a:xfrm>
        </p:grpSpPr>
        <p:sp>
          <p:nvSpPr>
            <p:cNvPr id="30" name="Google Shape;30;p4"/>
            <p:cNvSpPr/>
            <p:nvPr/>
          </p:nvSpPr>
          <p:spPr>
            <a:xfrm rot="-5400000">
              <a:off x="5366325" y="2335504"/>
              <a:ext cx="25200" cy="532200"/>
            </a:xfrm>
            <a:prstGeom prst="rect">
              <a:avLst/>
            </a:prstGeom>
            <a:solidFill>
              <a:schemeClr val="accent3"/>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sp>
          <p:nvSpPr>
            <p:cNvPr id="31" name="Google Shape;31;p4"/>
            <p:cNvSpPr/>
            <p:nvPr/>
          </p:nvSpPr>
          <p:spPr>
            <a:xfrm rot="-5400000">
              <a:off x="4836311" y="2333254"/>
              <a:ext cx="25200" cy="536700"/>
            </a:xfrm>
            <a:prstGeom prst="rect">
              <a:avLst/>
            </a:prstGeom>
            <a:solidFill>
              <a:schemeClr val="dk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sp>
        <p:nvSpPr>
          <p:cNvPr id="32" name="Google Shape;32;p4"/>
          <p:cNvSpPr txBox="1"/>
          <p:nvPr>
            <p:ph type="title"/>
          </p:nvPr>
        </p:nvSpPr>
        <p:spPr>
          <a:xfrm>
            <a:off x="875340" y="1875413"/>
            <a:ext cx="9226500" cy="761100"/>
          </a:xfrm>
          <a:prstGeom prst="rect">
            <a:avLst/>
          </a:prstGeom>
        </p:spPr>
        <p:txBody>
          <a:bodyPr anchorCtr="0" anchor="t" bIns="116475" lIns="116475" spcFirstLastPara="1" rIns="116475" wrap="square" tIns="116475">
            <a:normAutofit/>
          </a:bodyPr>
          <a:lstStyle>
            <a:lvl1pPr lvl="0">
              <a:spcBef>
                <a:spcPts val="0"/>
              </a:spcBef>
              <a:spcAft>
                <a:spcPts val="0"/>
              </a:spcAft>
              <a:buSzPts val="3300"/>
              <a:buNone/>
              <a:defRPr sz="3300"/>
            </a:lvl1pPr>
            <a:lvl2pPr lvl="1">
              <a:spcBef>
                <a:spcPts val="0"/>
              </a:spcBef>
              <a:spcAft>
                <a:spcPts val="0"/>
              </a:spcAft>
              <a:buSzPts val="3300"/>
              <a:buNone/>
              <a:defRPr sz="3300"/>
            </a:lvl2pPr>
            <a:lvl3pPr lvl="2">
              <a:spcBef>
                <a:spcPts val="0"/>
              </a:spcBef>
              <a:spcAft>
                <a:spcPts val="0"/>
              </a:spcAft>
              <a:buSzPts val="3300"/>
              <a:buNone/>
              <a:defRPr sz="3300"/>
            </a:lvl3pPr>
            <a:lvl4pPr lvl="3">
              <a:spcBef>
                <a:spcPts val="0"/>
              </a:spcBef>
              <a:spcAft>
                <a:spcPts val="0"/>
              </a:spcAft>
              <a:buSzPts val="3300"/>
              <a:buNone/>
              <a:defRPr sz="3300"/>
            </a:lvl4pPr>
            <a:lvl5pPr lvl="4">
              <a:spcBef>
                <a:spcPts val="0"/>
              </a:spcBef>
              <a:spcAft>
                <a:spcPts val="0"/>
              </a:spcAft>
              <a:buSzPts val="3300"/>
              <a:buNone/>
              <a:defRPr sz="3300"/>
            </a:lvl5pPr>
            <a:lvl6pPr lvl="5">
              <a:spcBef>
                <a:spcPts val="0"/>
              </a:spcBef>
              <a:spcAft>
                <a:spcPts val="0"/>
              </a:spcAft>
              <a:buSzPts val="3300"/>
              <a:buNone/>
              <a:defRPr sz="3300"/>
            </a:lvl6pPr>
            <a:lvl7pPr lvl="6">
              <a:spcBef>
                <a:spcPts val="0"/>
              </a:spcBef>
              <a:spcAft>
                <a:spcPts val="0"/>
              </a:spcAft>
              <a:buSzPts val="3300"/>
              <a:buNone/>
              <a:defRPr sz="3300"/>
            </a:lvl7pPr>
            <a:lvl8pPr lvl="7">
              <a:spcBef>
                <a:spcPts val="0"/>
              </a:spcBef>
              <a:spcAft>
                <a:spcPts val="0"/>
              </a:spcAft>
              <a:buSzPts val="3300"/>
              <a:buNone/>
              <a:defRPr sz="3300"/>
            </a:lvl8pPr>
            <a:lvl9pPr lvl="8">
              <a:spcBef>
                <a:spcPts val="0"/>
              </a:spcBef>
              <a:spcAft>
                <a:spcPts val="0"/>
              </a:spcAft>
              <a:buSzPts val="3300"/>
              <a:buNone/>
              <a:defRPr sz="3300"/>
            </a:lvl9pPr>
          </a:lstStyle>
          <a:p/>
        </p:txBody>
      </p:sp>
      <p:sp>
        <p:nvSpPr>
          <p:cNvPr id="33" name="Google Shape;33;p4"/>
          <p:cNvSpPr txBox="1"/>
          <p:nvPr>
            <p:ph idx="1" type="body"/>
          </p:nvPr>
        </p:nvSpPr>
        <p:spPr>
          <a:xfrm>
            <a:off x="875340" y="2956622"/>
            <a:ext cx="9226500" cy="3215700"/>
          </a:xfrm>
          <a:prstGeom prst="rect">
            <a:avLst/>
          </a:prstGeom>
        </p:spPr>
        <p:txBody>
          <a:bodyPr anchorCtr="0" anchor="t" bIns="116475" lIns="116475" spcFirstLastPara="1" rIns="116475" wrap="square" tIns="11647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4" name="Google Shape;34;p4"/>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 name="Shape 35"/>
        <p:cNvGrpSpPr/>
        <p:nvPr/>
      </p:nvGrpSpPr>
      <p:grpSpPr>
        <a:xfrm>
          <a:off x="0" y="0"/>
          <a:ext cx="0" cy="0"/>
          <a:chOff x="0" y="0"/>
          <a:chExt cx="0" cy="0"/>
        </a:xfrm>
      </p:grpSpPr>
      <p:sp>
        <p:nvSpPr>
          <p:cNvPr id="36" name="Google Shape;36;p5"/>
          <p:cNvSpPr/>
          <p:nvPr/>
        </p:nvSpPr>
        <p:spPr>
          <a:xfrm>
            <a:off x="0" y="0"/>
            <a:ext cx="10972800" cy="693900"/>
          </a:xfrm>
          <a:prstGeom prst="rect">
            <a:avLst/>
          </a:prstGeom>
          <a:solidFill>
            <a:schemeClr val="lt2"/>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nvGrpSpPr>
          <p:cNvPr id="37" name="Google Shape;37;p5"/>
          <p:cNvGrpSpPr/>
          <p:nvPr/>
        </p:nvGrpSpPr>
        <p:grpSpPr>
          <a:xfrm>
            <a:off x="996379" y="1694201"/>
            <a:ext cx="894895" cy="65175"/>
            <a:chOff x="4580561" y="2589004"/>
            <a:chExt cx="1064464" cy="25200"/>
          </a:xfrm>
        </p:grpSpPr>
        <p:sp>
          <p:nvSpPr>
            <p:cNvPr id="38" name="Google Shape;38;p5"/>
            <p:cNvSpPr/>
            <p:nvPr/>
          </p:nvSpPr>
          <p:spPr>
            <a:xfrm rot="-5400000">
              <a:off x="5366325" y="2335504"/>
              <a:ext cx="25200" cy="532200"/>
            </a:xfrm>
            <a:prstGeom prst="rect">
              <a:avLst/>
            </a:prstGeom>
            <a:solidFill>
              <a:schemeClr val="accent3"/>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sp>
          <p:nvSpPr>
            <p:cNvPr id="39" name="Google Shape;39;p5"/>
            <p:cNvSpPr/>
            <p:nvPr/>
          </p:nvSpPr>
          <p:spPr>
            <a:xfrm rot="-5400000">
              <a:off x="4836311" y="2333254"/>
              <a:ext cx="25200" cy="536700"/>
            </a:xfrm>
            <a:prstGeom prst="rect">
              <a:avLst/>
            </a:prstGeom>
            <a:solidFill>
              <a:schemeClr val="dk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sp>
        <p:nvSpPr>
          <p:cNvPr id="40" name="Google Shape;40;p5"/>
          <p:cNvSpPr txBox="1"/>
          <p:nvPr>
            <p:ph type="title"/>
          </p:nvPr>
        </p:nvSpPr>
        <p:spPr>
          <a:xfrm>
            <a:off x="875340" y="1875413"/>
            <a:ext cx="9226200" cy="761100"/>
          </a:xfrm>
          <a:prstGeom prst="rect">
            <a:avLst/>
          </a:prstGeom>
        </p:spPr>
        <p:txBody>
          <a:bodyPr anchorCtr="0" anchor="t" bIns="116475" lIns="116475" spcFirstLastPara="1" rIns="116475" wrap="square" tIns="116475">
            <a:normAutofit/>
          </a:bodyPr>
          <a:lstStyle>
            <a:lvl1pPr lvl="0">
              <a:spcBef>
                <a:spcPts val="0"/>
              </a:spcBef>
              <a:spcAft>
                <a:spcPts val="0"/>
              </a:spcAft>
              <a:buSzPts val="3300"/>
              <a:buNone/>
              <a:defRPr sz="3300"/>
            </a:lvl1pPr>
            <a:lvl2pPr lvl="1">
              <a:spcBef>
                <a:spcPts val="0"/>
              </a:spcBef>
              <a:spcAft>
                <a:spcPts val="0"/>
              </a:spcAft>
              <a:buSzPts val="3300"/>
              <a:buNone/>
              <a:defRPr sz="3300"/>
            </a:lvl2pPr>
            <a:lvl3pPr lvl="2">
              <a:spcBef>
                <a:spcPts val="0"/>
              </a:spcBef>
              <a:spcAft>
                <a:spcPts val="0"/>
              </a:spcAft>
              <a:buSzPts val="3300"/>
              <a:buNone/>
              <a:defRPr sz="3300"/>
            </a:lvl3pPr>
            <a:lvl4pPr lvl="3">
              <a:spcBef>
                <a:spcPts val="0"/>
              </a:spcBef>
              <a:spcAft>
                <a:spcPts val="0"/>
              </a:spcAft>
              <a:buSzPts val="3300"/>
              <a:buNone/>
              <a:defRPr sz="3300"/>
            </a:lvl4pPr>
            <a:lvl5pPr lvl="4">
              <a:spcBef>
                <a:spcPts val="0"/>
              </a:spcBef>
              <a:spcAft>
                <a:spcPts val="0"/>
              </a:spcAft>
              <a:buSzPts val="3300"/>
              <a:buNone/>
              <a:defRPr sz="3300"/>
            </a:lvl5pPr>
            <a:lvl6pPr lvl="5">
              <a:spcBef>
                <a:spcPts val="0"/>
              </a:spcBef>
              <a:spcAft>
                <a:spcPts val="0"/>
              </a:spcAft>
              <a:buSzPts val="3300"/>
              <a:buNone/>
              <a:defRPr sz="3300"/>
            </a:lvl6pPr>
            <a:lvl7pPr lvl="6">
              <a:spcBef>
                <a:spcPts val="0"/>
              </a:spcBef>
              <a:spcAft>
                <a:spcPts val="0"/>
              </a:spcAft>
              <a:buSzPts val="3300"/>
              <a:buNone/>
              <a:defRPr sz="3300"/>
            </a:lvl7pPr>
            <a:lvl8pPr lvl="7">
              <a:spcBef>
                <a:spcPts val="0"/>
              </a:spcBef>
              <a:spcAft>
                <a:spcPts val="0"/>
              </a:spcAft>
              <a:buSzPts val="3300"/>
              <a:buNone/>
              <a:defRPr sz="3300"/>
            </a:lvl8pPr>
            <a:lvl9pPr lvl="8">
              <a:spcBef>
                <a:spcPts val="0"/>
              </a:spcBef>
              <a:spcAft>
                <a:spcPts val="0"/>
              </a:spcAft>
              <a:buSzPts val="3300"/>
              <a:buNone/>
              <a:defRPr sz="3300"/>
            </a:lvl9pPr>
          </a:lstStyle>
          <a:p/>
        </p:txBody>
      </p:sp>
      <p:sp>
        <p:nvSpPr>
          <p:cNvPr id="41" name="Google Shape;41;p5"/>
          <p:cNvSpPr txBox="1"/>
          <p:nvPr>
            <p:ph idx="1" type="body"/>
          </p:nvPr>
        </p:nvSpPr>
        <p:spPr>
          <a:xfrm>
            <a:off x="875190" y="2956622"/>
            <a:ext cx="4529100" cy="3215700"/>
          </a:xfrm>
          <a:prstGeom prst="rect">
            <a:avLst/>
          </a:prstGeom>
        </p:spPr>
        <p:txBody>
          <a:bodyPr anchorCtr="0" anchor="t" bIns="116475" lIns="116475" spcFirstLastPara="1" rIns="116475" wrap="square" tIns="11647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2" name="Google Shape;42;p5"/>
          <p:cNvSpPr txBox="1"/>
          <p:nvPr>
            <p:ph idx="2" type="body"/>
          </p:nvPr>
        </p:nvSpPr>
        <p:spPr>
          <a:xfrm>
            <a:off x="5572324" y="2956622"/>
            <a:ext cx="4529100" cy="3215700"/>
          </a:xfrm>
          <a:prstGeom prst="rect">
            <a:avLst/>
          </a:prstGeom>
        </p:spPr>
        <p:txBody>
          <a:bodyPr anchorCtr="0" anchor="t" bIns="116475" lIns="116475" spcFirstLastPara="1" rIns="116475" wrap="square" tIns="11647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 name="Google Shape;43;p5"/>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6"/>
          <p:cNvSpPr/>
          <p:nvPr/>
        </p:nvSpPr>
        <p:spPr>
          <a:xfrm>
            <a:off x="0" y="0"/>
            <a:ext cx="10972800" cy="693900"/>
          </a:xfrm>
          <a:prstGeom prst="rect">
            <a:avLst/>
          </a:prstGeom>
          <a:solidFill>
            <a:schemeClr val="lt2"/>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nvGrpSpPr>
          <p:cNvPr id="46" name="Google Shape;46;p6"/>
          <p:cNvGrpSpPr/>
          <p:nvPr/>
        </p:nvGrpSpPr>
        <p:grpSpPr>
          <a:xfrm>
            <a:off x="996379" y="1694201"/>
            <a:ext cx="894895" cy="65175"/>
            <a:chOff x="4580561" y="2589004"/>
            <a:chExt cx="1064464" cy="25200"/>
          </a:xfrm>
        </p:grpSpPr>
        <p:sp>
          <p:nvSpPr>
            <p:cNvPr id="47" name="Google Shape;47;p6"/>
            <p:cNvSpPr/>
            <p:nvPr/>
          </p:nvSpPr>
          <p:spPr>
            <a:xfrm rot="-5400000">
              <a:off x="5366325" y="2335504"/>
              <a:ext cx="25200" cy="532200"/>
            </a:xfrm>
            <a:prstGeom prst="rect">
              <a:avLst/>
            </a:prstGeom>
            <a:solidFill>
              <a:schemeClr val="accent3"/>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sp>
          <p:nvSpPr>
            <p:cNvPr id="48" name="Google Shape;48;p6"/>
            <p:cNvSpPr/>
            <p:nvPr/>
          </p:nvSpPr>
          <p:spPr>
            <a:xfrm rot="-5400000">
              <a:off x="4836311" y="2333254"/>
              <a:ext cx="25200" cy="536700"/>
            </a:xfrm>
            <a:prstGeom prst="rect">
              <a:avLst/>
            </a:prstGeom>
            <a:solidFill>
              <a:schemeClr val="dk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sp>
        <p:nvSpPr>
          <p:cNvPr id="49" name="Google Shape;49;p6"/>
          <p:cNvSpPr txBox="1"/>
          <p:nvPr>
            <p:ph type="title"/>
          </p:nvPr>
        </p:nvSpPr>
        <p:spPr>
          <a:xfrm>
            <a:off x="875340" y="1875413"/>
            <a:ext cx="9226200" cy="761100"/>
          </a:xfrm>
          <a:prstGeom prst="rect">
            <a:avLst/>
          </a:prstGeom>
        </p:spPr>
        <p:txBody>
          <a:bodyPr anchorCtr="0" anchor="t" bIns="116475" lIns="116475" spcFirstLastPara="1" rIns="116475" wrap="square" tIns="116475">
            <a:normAutofit/>
          </a:bodyPr>
          <a:lstStyle>
            <a:lvl1pPr lvl="0">
              <a:spcBef>
                <a:spcPts val="0"/>
              </a:spcBef>
              <a:spcAft>
                <a:spcPts val="0"/>
              </a:spcAft>
              <a:buSzPts val="3300"/>
              <a:buNone/>
              <a:defRPr sz="3300"/>
            </a:lvl1pPr>
            <a:lvl2pPr lvl="1">
              <a:spcBef>
                <a:spcPts val="0"/>
              </a:spcBef>
              <a:spcAft>
                <a:spcPts val="0"/>
              </a:spcAft>
              <a:buSzPts val="3300"/>
              <a:buNone/>
              <a:defRPr sz="3300"/>
            </a:lvl2pPr>
            <a:lvl3pPr lvl="2">
              <a:spcBef>
                <a:spcPts val="0"/>
              </a:spcBef>
              <a:spcAft>
                <a:spcPts val="0"/>
              </a:spcAft>
              <a:buSzPts val="3300"/>
              <a:buNone/>
              <a:defRPr sz="3300"/>
            </a:lvl3pPr>
            <a:lvl4pPr lvl="3">
              <a:spcBef>
                <a:spcPts val="0"/>
              </a:spcBef>
              <a:spcAft>
                <a:spcPts val="0"/>
              </a:spcAft>
              <a:buSzPts val="3300"/>
              <a:buNone/>
              <a:defRPr sz="3300"/>
            </a:lvl4pPr>
            <a:lvl5pPr lvl="4">
              <a:spcBef>
                <a:spcPts val="0"/>
              </a:spcBef>
              <a:spcAft>
                <a:spcPts val="0"/>
              </a:spcAft>
              <a:buSzPts val="3300"/>
              <a:buNone/>
              <a:defRPr sz="3300"/>
            </a:lvl5pPr>
            <a:lvl6pPr lvl="5">
              <a:spcBef>
                <a:spcPts val="0"/>
              </a:spcBef>
              <a:spcAft>
                <a:spcPts val="0"/>
              </a:spcAft>
              <a:buSzPts val="3300"/>
              <a:buNone/>
              <a:defRPr sz="3300"/>
            </a:lvl6pPr>
            <a:lvl7pPr lvl="6">
              <a:spcBef>
                <a:spcPts val="0"/>
              </a:spcBef>
              <a:spcAft>
                <a:spcPts val="0"/>
              </a:spcAft>
              <a:buSzPts val="3300"/>
              <a:buNone/>
              <a:defRPr sz="3300"/>
            </a:lvl7pPr>
            <a:lvl8pPr lvl="7">
              <a:spcBef>
                <a:spcPts val="0"/>
              </a:spcBef>
              <a:spcAft>
                <a:spcPts val="0"/>
              </a:spcAft>
              <a:buSzPts val="3300"/>
              <a:buNone/>
              <a:defRPr sz="3300"/>
            </a:lvl8pPr>
            <a:lvl9pPr lvl="8">
              <a:spcBef>
                <a:spcPts val="0"/>
              </a:spcBef>
              <a:spcAft>
                <a:spcPts val="0"/>
              </a:spcAft>
              <a:buSzPts val="3300"/>
              <a:buNone/>
              <a:defRPr sz="3300"/>
            </a:lvl9pPr>
          </a:lstStyle>
          <a:p/>
        </p:txBody>
      </p:sp>
      <p:sp>
        <p:nvSpPr>
          <p:cNvPr id="50" name="Google Shape;50;p6"/>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sp>
        <p:nvSpPr>
          <p:cNvPr id="52" name="Google Shape;52;p7"/>
          <p:cNvSpPr/>
          <p:nvPr/>
        </p:nvSpPr>
        <p:spPr>
          <a:xfrm>
            <a:off x="0" y="0"/>
            <a:ext cx="10972800" cy="693900"/>
          </a:xfrm>
          <a:prstGeom prst="rect">
            <a:avLst/>
          </a:prstGeom>
          <a:solidFill>
            <a:schemeClr val="lt2"/>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nvGrpSpPr>
          <p:cNvPr id="53" name="Google Shape;53;p7"/>
          <p:cNvGrpSpPr/>
          <p:nvPr/>
        </p:nvGrpSpPr>
        <p:grpSpPr>
          <a:xfrm>
            <a:off x="996379" y="1694201"/>
            <a:ext cx="894895" cy="65175"/>
            <a:chOff x="4580561" y="2589004"/>
            <a:chExt cx="1064464" cy="25200"/>
          </a:xfrm>
        </p:grpSpPr>
        <p:sp>
          <p:nvSpPr>
            <p:cNvPr id="54" name="Google Shape;54;p7"/>
            <p:cNvSpPr/>
            <p:nvPr/>
          </p:nvSpPr>
          <p:spPr>
            <a:xfrm rot="-5400000">
              <a:off x="5366325" y="2335504"/>
              <a:ext cx="25200" cy="532200"/>
            </a:xfrm>
            <a:prstGeom prst="rect">
              <a:avLst/>
            </a:prstGeom>
            <a:solidFill>
              <a:schemeClr val="accent3"/>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sp>
          <p:nvSpPr>
            <p:cNvPr id="55" name="Google Shape;55;p7"/>
            <p:cNvSpPr/>
            <p:nvPr/>
          </p:nvSpPr>
          <p:spPr>
            <a:xfrm rot="-5400000">
              <a:off x="4836311" y="2333254"/>
              <a:ext cx="25200" cy="536700"/>
            </a:xfrm>
            <a:prstGeom prst="rect">
              <a:avLst/>
            </a:prstGeom>
            <a:solidFill>
              <a:schemeClr val="dk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sp>
        <p:nvSpPr>
          <p:cNvPr id="56" name="Google Shape;56;p7"/>
          <p:cNvSpPr txBox="1"/>
          <p:nvPr>
            <p:ph type="title"/>
          </p:nvPr>
        </p:nvSpPr>
        <p:spPr>
          <a:xfrm>
            <a:off x="876000" y="1875413"/>
            <a:ext cx="3961200" cy="1964700"/>
          </a:xfrm>
          <a:prstGeom prst="rect">
            <a:avLst/>
          </a:prstGeom>
        </p:spPr>
        <p:txBody>
          <a:bodyPr anchorCtr="0" anchor="t" bIns="116475" lIns="116475" spcFirstLastPara="1" rIns="116475" wrap="square" tIns="116475">
            <a:normAutofit/>
          </a:bodyPr>
          <a:lstStyle>
            <a:lvl1pPr lvl="0">
              <a:spcBef>
                <a:spcPts val="0"/>
              </a:spcBef>
              <a:spcAft>
                <a:spcPts val="0"/>
              </a:spcAft>
              <a:buSzPts val="3300"/>
              <a:buNone/>
              <a:defRPr sz="3300"/>
            </a:lvl1pPr>
            <a:lvl2pPr lvl="1">
              <a:spcBef>
                <a:spcPts val="0"/>
              </a:spcBef>
              <a:spcAft>
                <a:spcPts val="0"/>
              </a:spcAft>
              <a:buSzPts val="3300"/>
              <a:buNone/>
              <a:defRPr sz="3300"/>
            </a:lvl2pPr>
            <a:lvl3pPr lvl="2">
              <a:spcBef>
                <a:spcPts val="0"/>
              </a:spcBef>
              <a:spcAft>
                <a:spcPts val="0"/>
              </a:spcAft>
              <a:buSzPts val="3300"/>
              <a:buNone/>
              <a:defRPr sz="3300"/>
            </a:lvl3pPr>
            <a:lvl4pPr lvl="3">
              <a:spcBef>
                <a:spcPts val="0"/>
              </a:spcBef>
              <a:spcAft>
                <a:spcPts val="0"/>
              </a:spcAft>
              <a:buSzPts val="3300"/>
              <a:buNone/>
              <a:defRPr sz="3300"/>
            </a:lvl4pPr>
            <a:lvl5pPr lvl="4">
              <a:spcBef>
                <a:spcPts val="0"/>
              </a:spcBef>
              <a:spcAft>
                <a:spcPts val="0"/>
              </a:spcAft>
              <a:buSzPts val="3300"/>
              <a:buNone/>
              <a:defRPr sz="3300"/>
            </a:lvl5pPr>
            <a:lvl6pPr lvl="5">
              <a:spcBef>
                <a:spcPts val="0"/>
              </a:spcBef>
              <a:spcAft>
                <a:spcPts val="0"/>
              </a:spcAft>
              <a:buSzPts val="3300"/>
              <a:buNone/>
              <a:defRPr sz="3300"/>
            </a:lvl6pPr>
            <a:lvl7pPr lvl="6">
              <a:spcBef>
                <a:spcPts val="0"/>
              </a:spcBef>
              <a:spcAft>
                <a:spcPts val="0"/>
              </a:spcAft>
              <a:buSzPts val="3300"/>
              <a:buNone/>
              <a:defRPr sz="3300"/>
            </a:lvl7pPr>
            <a:lvl8pPr lvl="7">
              <a:spcBef>
                <a:spcPts val="0"/>
              </a:spcBef>
              <a:spcAft>
                <a:spcPts val="0"/>
              </a:spcAft>
              <a:buSzPts val="3300"/>
              <a:buNone/>
              <a:defRPr sz="3300"/>
            </a:lvl8pPr>
            <a:lvl9pPr lvl="8">
              <a:spcBef>
                <a:spcPts val="0"/>
              </a:spcBef>
              <a:spcAft>
                <a:spcPts val="0"/>
              </a:spcAft>
              <a:buSzPts val="3300"/>
              <a:buNone/>
              <a:defRPr sz="3300"/>
            </a:lvl9pPr>
          </a:lstStyle>
          <a:p/>
        </p:txBody>
      </p:sp>
      <p:sp>
        <p:nvSpPr>
          <p:cNvPr id="57" name="Google Shape;57;p7"/>
          <p:cNvSpPr txBox="1"/>
          <p:nvPr>
            <p:ph idx="1" type="body"/>
          </p:nvPr>
        </p:nvSpPr>
        <p:spPr>
          <a:xfrm>
            <a:off x="865470" y="3956231"/>
            <a:ext cx="3961200" cy="2271900"/>
          </a:xfrm>
          <a:prstGeom prst="rect">
            <a:avLst/>
          </a:prstGeom>
        </p:spPr>
        <p:txBody>
          <a:bodyPr anchorCtr="0" anchor="t" bIns="116475" lIns="116475" spcFirstLastPara="1" rIns="116475" wrap="square" tIns="11647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 name="Google Shape;58;p7"/>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9" name="Shape 59"/>
        <p:cNvGrpSpPr/>
        <p:nvPr/>
      </p:nvGrpSpPr>
      <p:grpSpPr>
        <a:xfrm>
          <a:off x="0" y="0"/>
          <a:ext cx="0" cy="0"/>
          <a:chOff x="0" y="0"/>
          <a:chExt cx="0" cy="0"/>
        </a:xfrm>
      </p:grpSpPr>
      <p:grpSp>
        <p:nvGrpSpPr>
          <p:cNvPr id="60" name="Google Shape;60;p8"/>
          <p:cNvGrpSpPr/>
          <p:nvPr/>
        </p:nvGrpSpPr>
        <p:grpSpPr>
          <a:xfrm>
            <a:off x="996379" y="5929401"/>
            <a:ext cx="894895" cy="65175"/>
            <a:chOff x="4580561" y="2589004"/>
            <a:chExt cx="1064464" cy="25200"/>
          </a:xfrm>
        </p:grpSpPr>
        <p:sp>
          <p:nvSpPr>
            <p:cNvPr id="61" name="Google Shape;61;p8"/>
            <p:cNvSpPr/>
            <p:nvPr/>
          </p:nvSpPr>
          <p:spPr>
            <a:xfrm rot="-5400000">
              <a:off x="5366325" y="2335504"/>
              <a:ext cx="25200" cy="532200"/>
            </a:xfrm>
            <a:prstGeom prst="rect">
              <a:avLst/>
            </a:prstGeom>
            <a:solidFill>
              <a:schemeClr val="lt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sp>
          <p:nvSpPr>
            <p:cNvPr id="62" name="Google Shape;62;p8"/>
            <p:cNvSpPr/>
            <p:nvPr/>
          </p:nvSpPr>
          <p:spPr>
            <a:xfrm rot="-5400000">
              <a:off x="4836311" y="2333254"/>
              <a:ext cx="25200" cy="536700"/>
            </a:xfrm>
            <a:prstGeom prst="rect">
              <a:avLst/>
            </a:prstGeom>
            <a:solidFill>
              <a:schemeClr val="lt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sp>
        <p:nvSpPr>
          <p:cNvPr id="63" name="Google Shape;63;p8"/>
          <p:cNvSpPr txBox="1"/>
          <p:nvPr>
            <p:ph type="title"/>
          </p:nvPr>
        </p:nvSpPr>
        <p:spPr>
          <a:xfrm>
            <a:off x="875340" y="1229227"/>
            <a:ext cx="8425500" cy="4245300"/>
          </a:xfrm>
          <a:prstGeom prst="rect">
            <a:avLst/>
          </a:prstGeom>
        </p:spPr>
        <p:txBody>
          <a:bodyPr anchorCtr="0" anchor="ctr" bIns="116475" lIns="116475" spcFirstLastPara="1" rIns="116475" wrap="square" tIns="116475">
            <a:normAutofit/>
          </a:bodyPr>
          <a:lstStyle>
            <a:lvl1pPr lvl="0">
              <a:spcBef>
                <a:spcPts val="0"/>
              </a:spcBef>
              <a:spcAft>
                <a:spcPts val="0"/>
              </a:spcAft>
              <a:buClr>
                <a:schemeClr val="lt1"/>
              </a:buClr>
              <a:buSzPts val="4600"/>
              <a:buNone/>
              <a:defRPr sz="4600">
                <a:solidFill>
                  <a:schemeClr val="lt1"/>
                </a:solidFill>
              </a:defRPr>
            </a:lvl1pPr>
            <a:lvl2pPr lvl="1">
              <a:spcBef>
                <a:spcPts val="0"/>
              </a:spcBef>
              <a:spcAft>
                <a:spcPts val="0"/>
              </a:spcAft>
              <a:buClr>
                <a:schemeClr val="lt1"/>
              </a:buClr>
              <a:buSzPts val="4600"/>
              <a:buNone/>
              <a:defRPr sz="4600">
                <a:solidFill>
                  <a:schemeClr val="lt1"/>
                </a:solidFill>
              </a:defRPr>
            </a:lvl2pPr>
            <a:lvl3pPr lvl="2">
              <a:spcBef>
                <a:spcPts val="0"/>
              </a:spcBef>
              <a:spcAft>
                <a:spcPts val="0"/>
              </a:spcAft>
              <a:buClr>
                <a:schemeClr val="lt1"/>
              </a:buClr>
              <a:buSzPts val="4600"/>
              <a:buNone/>
              <a:defRPr sz="4600">
                <a:solidFill>
                  <a:schemeClr val="lt1"/>
                </a:solidFill>
              </a:defRPr>
            </a:lvl3pPr>
            <a:lvl4pPr lvl="3">
              <a:spcBef>
                <a:spcPts val="0"/>
              </a:spcBef>
              <a:spcAft>
                <a:spcPts val="0"/>
              </a:spcAft>
              <a:buClr>
                <a:schemeClr val="lt1"/>
              </a:buClr>
              <a:buSzPts val="4600"/>
              <a:buNone/>
              <a:defRPr sz="4600">
                <a:solidFill>
                  <a:schemeClr val="lt1"/>
                </a:solidFill>
              </a:defRPr>
            </a:lvl4pPr>
            <a:lvl5pPr lvl="4">
              <a:spcBef>
                <a:spcPts val="0"/>
              </a:spcBef>
              <a:spcAft>
                <a:spcPts val="0"/>
              </a:spcAft>
              <a:buClr>
                <a:schemeClr val="lt1"/>
              </a:buClr>
              <a:buSzPts val="4600"/>
              <a:buNone/>
              <a:defRPr sz="4600">
                <a:solidFill>
                  <a:schemeClr val="lt1"/>
                </a:solidFill>
              </a:defRPr>
            </a:lvl5pPr>
            <a:lvl6pPr lvl="5">
              <a:spcBef>
                <a:spcPts val="0"/>
              </a:spcBef>
              <a:spcAft>
                <a:spcPts val="0"/>
              </a:spcAft>
              <a:buClr>
                <a:schemeClr val="lt1"/>
              </a:buClr>
              <a:buSzPts val="4600"/>
              <a:buNone/>
              <a:defRPr sz="4600">
                <a:solidFill>
                  <a:schemeClr val="lt1"/>
                </a:solidFill>
              </a:defRPr>
            </a:lvl6pPr>
            <a:lvl7pPr lvl="6">
              <a:spcBef>
                <a:spcPts val="0"/>
              </a:spcBef>
              <a:spcAft>
                <a:spcPts val="0"/>
              </a:spcAft>
              <a:buClr>
                <a:schemeClr val="lt1"/>
              </a:buClr>
              <a:buSzPts val="4600"/>
              <a:buNone/>
              <a:defRPr sz="4600">
                <a:solidFill>
                  <a:schemeClr val="lt1"/>
                </a:solidFill>
              </a:defRPr>
            </a:lvl7pPr>
            <a:lvl8pPr lvl="7">
              <a:spcBef>
                <a:spcPts val="0"/>
              </a:spcBef>
              <a:spcAft>
                <a:spcPts val="0"/>
              </a:spcAft>
              <a:buClr>
                <a:schemeClr val="lt1"/>
              </a:buClr>
              <a:buSzPts val="4600"/>
              <a:buNone/>
              <a:defRPr sz="4600">
                <a:solidFill>
                  <a:schemeClr val="lt1"/>
                </a:solidFill>
              </a:defRPr>
            </a:lvl8pPr>
            <a:lvl9pPr lvl="8">
              <a:spcBef>
                <a:spcPts val="0"/>
              </a:spcBef>
              <a:spcAft>
                <a:spcPts val="0"/>
              </a:spcAft>
              <a:buClr>
                <a:schemeClr val="lt1"/>
              </a:buClr>
              <a:buSzPts val="4600"/>
              <a:buNone/>
              <a:defRPr sz="4600">
                <a:solidFill>
                  <a:schemeClr val="lt1"/>
                </a:solidFill>
              </a:defRPr>
            </a:lvl9pPr>
          </a:lstStyle>
          <a:p/>
        </p:txBody>
      </p:sp>
      <p:sp>
        <p:nvSpPr>
          <p:cNvPr id="64" name="Google Shape;64;p8"/>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5" name="Shape 65"/>
        <p:cNvGrpSpPr/>
        <p:nvPr/>
      </p:nvGrpSpPr>
      <p:grpSpPr>
        <a:xfrm>
          <a:off x="0" y="0"/>
          <a:ext cx="0" cy="0"/>
          <a:chOff x="0" y="0"/>
          <a:chExt cx="0" cy="0"/>
        </a:xfrm>
      </p:grpSpPr>
      <p:sp>
        <p:nvSpPr>
          <p:cNvPr id="66" name="Google Shape;66;p9"/>
          <p:cNvSpPr/>
          <p:nvPr/>
        </p:nvSpPr>
        <p:spPr>
          <a:xfrm>
            <a:off x="0" y="0"/>
            <a:ext cx="5486400" cy="7315200"/>
          </a:xfrm>
          <a:prstGeom prst="rect">
            <a:avLst/>
          </a:prstGeom>
          <a:solidFill>
            <a:schemeClr val="lt2"/>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nvGrpSpPr>
          <p:cNvPr id="67" name="Google Shape;67;p9"/>
          <p:cNvGrpSpPr/>
          <p:nvPr/>
        </p:nvGrpSpPr>
        <p:grpSpPr>
          <a:xfrm>
            <a:off x="996379" y="1694201"/>
            <a:ext cx="894895" cy="65175"/>
            <a:chOff x="4580561" y="2589004"/>
            <a:chExt cx="1064464" cy="25200"/>
          </a:xfrm>
        </p:grpSpPr>
        <p:sp>
          <p:nvSpPr>
            <p:cNvPr id="68" name="Google Shape;68;p9"/>
            <p:cNvSpPr/>
            <p:nvPr/>
          </p:nvSpPr>
          <p:spPr>
            <a:xfrm rot="-5400000">
              <a:off x="5366325" y="2335504"/>
              <a:ext cx="25200" cy="532200"/>
            </a:xfrm>
            <a:prstGeom prst="rect">
              <a:avLst/>
            </a:prstGeom>
            <a:solidFill>
              <a:schemeClr val="accent3"/>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sp>
          <p:nvSpPr>
            <p:cNvPr id="69" name="Google Shape;69;p9"/>
            <p:cNvSpPr/>
            <p:nvPr/>
          </p:nvSpPr>
          <p:spPr>
            <a:xfrm rot="-5400000">
              <a:off x="4836311" y="2333254"/>
              <a:ext cx="25200" cy="536700"/>
            </a:xfrm>
            <a:prstGeom prst="rect">
              <a:avLst/>
            </a:prstGeom>
            <a:solidFill>
              <a:schemeClr val="dk1"/>
            </a:solidFill>
            <a:ln>
              <a:noFill/>
            </a:ln>
          </p:spPr>
          <p:txBody>
            <a:bodyPr anchorCtr="0" anchor="ctr" bIns="116475" lIns="116475" spcFirstLastPara="1" rIns="116475" wrap="square" tIns="116475">
              <a:noAutofit/>
            </a:bodyPr>
            <a:lstStyle/>
            <a:p>
              <a:pPr indent="0" lvl="0" marL="0" rtl="0" algn="l">
                <a:spcBef>
                  <a:spcPts val="0"/>
                </a:spcBef>
                <a:spcAft>
                  <a:spcPts val="0"/>
                </a:spcAft>
                <a:buNone/>
              </a:pPr>
              <a:r>
                <a:t/>
              </a:r>
              <a:endParaRPr/>
            </a:p>
          </p:txBody>
        </p:sp>
      </p:grpSp>
      <p:sp>
        <p:nvSpPr>
          <p:cNvPr id="70" name="Google Shape;70;p9"/>
          <p:cNvSpPr txBox="1"/>
          <p:nvPr>
            <p:ph type="title"/>
          </p:nvPr>
        </p:nvSpPr>
        <p:spPr>
          <a:xfrm>
            <a:off x="876000" y="1875413"/>
            <a:ext cx="3961200" cy="2399700"/>
          </a:xfrm>
          <a:prstGeom prst="rect">
            <a:avLst/>
          </a:prstGeom>
        </p:spPr>
        <p:txBody>
          <a:bodyPr anchorCtr="0" anchor="t" bIns="116475" lIns="116475" spcFirstLastPara="1" rIns="116475" wrap="square" tIns="116475">
            <a:normAutofit/>
          </a:bodyPr>
          <a:lstStyle>
            <a:lvl1pPr lvl="0">
              <a:spcBef>
                <a:spcPts val="0"/>
              </a:spcBef>
              <a:spcAft>
                <a:spcPts val="0"/>
              </a:spcAft>
              <a:buSzPts val="3300"/>
              <a:buNone/>
              <a:defRPr sz="3300"/>
            </a:lvl1pPr>
            <a:lvl2pPr lvl="1">
              <a:spcBef>
                <a:spcPts val="0"/>
              </a:spcBef>
              <a:spcAft>
                <a:spcPts val="0"/>
              </a:spcAft>
              <a:buSzPts val="3300"/>
              <a:buNone/>
              <a:defRPr sz="3300"/>
            </a:lvl2pPr>
            <a:lvl3pPr lvl="2">
              <a:spcBef>
                <a:spcPts val="0"/>
              </a:spcBef>
              <a:spcAft>
                <a:spcPts val="0"/>
              </a:spcAft>
              <a:buSzPts val="3300"/>
              <a:buNone/>
              <a:defRPr sz="3300"/>
            </a:lvl3pPr>
            <a:lvl4pPr lvl="3">
              <a:spcBef>
                <a:spcPts val="0"/>
              </a:spcBef>
              <a:spcAft>
                <a:spcPts val="0"/>
              </a:spcAft>
              <a:buSzPts val="3300"/>
              <a:buNone/>
              <a:defRPr sz="3300"/>
            </a:lvl4pPr>
            <a:lvl5pPr lvl="4">
              <a:spcBef>
                <a:spcPts val="0"/>
              </a:spcBef>
              <a:spcAft>
                <a:spcPts val="0"/>
              </a:spcAft>
              <a:buSzPts val="3300"/>
              <a:buNone/>
              <a:defRPr sz="3300"/>
            </a:lvl5pPr>
            <a:lvl6pPr lvl="5">
              <a:spcBef>
                <a:spcPts val="0"/>
              </a:spcBef>
              <a:spcAft>
                <a:spcPts val="0"/>
              </a:spcAft>
              <a:buSzPts val="3300"/>
              <a:buNone/>
              <a:defRPr sz="3300"/>
            </a:lvl6pPr>
            <a:lvl7pPr lvl="6">
              <a:spcBef>
                <a:spcPts val="0"/>
              </a:spcBef>
              <a:spcAft>
                <a:spcPts val="0"/>
              </a:spcAft>
              <a:buSzPts val="3300"/>
              <a:buNone/>
              <a:defRPr sz="3300"/>
            </a:lvl7pPr>
            <a:lvl8pPr lvl="7">
              <a:spcBef>
                <a:spcPts val="0"/>
              </a:spcBef>
              <a:spcAft>
                <a:spcPts val="0"/>
              </a:spcAft>
              <a:buSzPts val="3300"/>
              <a:buNone/>
              <a:defRPr sz="3300"/>
            </a:lvl8pPr>
            <a:lvl9pPr lvl="8">
              <a:spcBef>
                <a:spcPts val="0"/>
              </a:spcBef>
              <a:spcAft>
                <a:spcPts val="0"/>
              </a:spcAft>
              <a:buSzPts val="3300"/>
              <a:buNone/>
              <a:defRPr sz="3300"/>
            </a:lvl9pPr>
          </a:lstStyle>
          <a:p/>
        </p:txBody>
      </p:sp>
      <p:sp>
        <p:nvSpPr>
          <p:cNvPr id="71" name="Google Shape;71;p9"/>
          <p:cNvSpPr txBox="1"/>
          <p:nvPr>
            <p:ph idx="1" type="subTitle"/>
          </p:nvPr>
        </p:nvSpPr>
        <p:spPr>
          <a:xfrm>
            <a:off x="869940" y="4496391"/>
            <a:ext cx="3961200" cy="1079400"/>
          </a:xfrm>
          <a:prstGeom prst="rect">
            <a:avLst/>
          </a:prstGeom>
        </p:spPr>
        <p:txBody>
          <a:bodyPr anchorCtr="0" anchor="t" bIns="116475" lIns="116475" spcFirstLastPara="1" rIns="116475" wrap="square" tIns="116475">
            <a:norm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72" name="Google Shape;72;p9"/>
          <p:cNvSpPr txBox="1"/>
          <p:nvPr>
            <p:ph idx="2" type="body"/>
          </p:nvPr>
        </p:nvSpPr>
        <p:spPr>
          <a:xfrm>
            <a:off x="6209070" y="1923733"/>
            <a:ext cx="4049400" cy="4302900"/>
          </a:xfrm>
          <a:prstGeom prst="rect">
            <a:avLst/>
          </a:prstGeom>
        </p:spPr>
        <p:txBody>
          <a:bodyPr anchorCtr="0" anchor="t" bIns="116475" lIns="116475" spcFirstLastPara="1" rIns="116475" wrap="square" tIns="11647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3" name="Google Shape;73;p9"/>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4" name="Shape 74"/>
        <p:cNvGrpSpPr/>
        <p:nvPr/>
      </p:nvGrpSpPr>
      <p:grpSpPr>
        <a:xfrm>
          <a:off x="0" y="0"/>
          <a:ext cx="0" cy="0"/>
          <a:chOff x="0" y="0"/>
          <a:chExt cx="0" cy="0"/>
        </a:xfrm>
      </p:grpSpPr>
      <p:sp>
        <p:nvSpPr>
          <p:cNvPr id="75" name="Google Shape;75;p10"/>
          <p:cNvSpPr txBox="1"/>
          <p:nvPr>
            <p:ph idx="1" type="body"/>
          </p:nvPr>
        </p:nvSpPr>
        <p:spPr>
          <a:xfrm>
            <a:off x="869940" y="6218739"/>
            <a:ext cx="9237000" cy="654900"/>
          </a:xfrm>
          <a:prstGeom prst="rect">
            <a:avLst/>
          </a:prstGeom>
        </p:spPr>
        <p:txBody>
          <a:bodyPr anchorCtr="0" anchor="ctr" bIns="116475" lIns="116475" spcFirstLastPara="1" rIns="116475" wrap="square" tIns="116475">
            <a:normAutofit/>
          </a:bodyPr>
          <a:lstStyle>
            <a:lvl1pPr indent="-228600" lvl="0" marL="457200">
              <a:lnSpc>
                <a:spcPct val="100000"/>
              </a:lnSpc>
              <a:spcBef>
                <a:spcPts val="0"/>
              </a:spcBef>
              <a:spcAft>
                <a:spcPts val="0"/>
              </a:spcAft>
              <a:buSzPts val="1700"/>
              <a:buNone/>
              <a:defRPr/>
            </a:lvl1pPr>
          </a:lstStyle>
          <a:p/>
        </p:txBody>
      </p:sp>
      <p:sp>
        <p:nvSpPr>
          <p:cNvPr id="76" name="Google Shape;76;p10"/>
          <p:cNvSpPr txBox="1"/>
          <p:nvPr>
            <p:ph idx="12" type="sldNum"/>
          </p:nvPr>
        </p:nvSpPr>
        <p:spPr>
          <a:xfrm>
            <a:off x="10243563" y="6755343"/>
            <a:ext cx="658500" cy="559800"/>
          </a:xfrm>
          <a:prstGeom prst="rect">
            <a:avLst/>
          </a:prstGeom>
        </p:spPr>
        <p:txBody>
          <a:bodyPr anchorCtr="0" anchor="ctr" bIns="116475" lIns="116475" spcFirstLastPara="1" rIns="116475" wrap="square" tIns="1164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74040" y="632924"/>
            <a:ext cx="10224600" cy="814500"/>
          </a:xfrm>
          <a:prstGeom prst="rect">
            <a:avLst/>
          </a:prstGeom>
          <a:noFill/>
          <a:ln>
            <a:noFill/>
          </a:ln>
        </p:spPr>
        <p:txBody>
          <a:bodyPr anchorCtr="0" anchor="t" bIns="116475" lIns="116475" spcFirstLastPara="1" rIns="116475" wrap="square" tIns="116475">
            <a:normAutofit/>
          </a:bodyPr>
          <a:lstStyle>
            <a:lvl1pPr lvl="0">
              <a:spcBef>
                <a:spcPts val="0"/>
              </a:spcBef>
              <a:spcAft>
                <a:spcPts val="0"/>
              </a:spcAft>
              <a:buClr>
                <a:schemeClr val="dk2"/>
              </a:buClr>
              <a:buSzPts val="3600"/>
              <a:buFont typeface="Raleway"/>
              <a:buNone/>
              <a:defRPr b="1" sz="3600">
                <a:solidFill>
                  <a:schemeClr val="dk2"/>
                </a:solidFill>
                <a:latin typeface="Raleway"/>
                <a:ea typeface="Raleway"/>
                <a:cs typeface="Raleway"/>
                <a:sym typeface="Raleway"/>
              </a:defRPr>
            </a:lvl1pPr>
            <a:lvl2pPr lvl="1">
              <a:spcBef>
                <a:spcPts val="0"/>
              </a:spcBef>
              <a:spcAft>
                <a:spcPts val="0"/>
              </a:spcAft>
              <a:buClr>
                <a:schemeClr val="dk2"/>
              </a:buClr>
              <a:buSzPts val="3600"/>
              <a:buFont typeface="Raleway"/>
              <a:buNone/>
              <a:defRPr b="1" sz="3600">
                <a:solidFill>
                  <a:schemeClr val="dk2"/>
                </a:solidFill>
                <a:latin typeface="Raleway"/>
                <a:ea typeface="Raleway"/>
                <a:cs typeface="Raleway"/>
                <a:sym typeface="Raleway"/>
              </a:defRPr>
            </a:lvl2pPr>
            <a:lvl3pPr lvl="2">
              <a:spcBef>
                <a:spcPts val="0"/>
              </a:spcBef>
              <a:spcAft>
                <a:spcPts val="0"/>
              </a:spcAft>
              <a:buClr>
                <a:schemeClr val="dk2"/>
              </a:buClr>
              <a:buSzPts val="3600"/>
              <a:buFont typeface="Raleway"/>
              <a:buNone/>
              <a:defRPr b="1" sz="3600">
                <a:solidFill>
                  <a:schemeClr val="dk2"/>
                </a:solidFill>
                <a:latin typeface="Raleway"/>
                <a:ea typeface="Raleway"/>
                <a:cs typeface="Raleway"/>
                <a:sym typeface="Raleway"/>
              </a:defRPr>
            </a:lvl3pPr>
            <a:lvl4pPr lvl="3">
              <a:spcBef>
                <a:spcPts val="0"/>
              </a:spcBef>
              <a:spcAft>
                <a:spcPts val="0"/>
              </a:spcAft>
              <a:buClr>
                <a:schemeClr val="dk2"/>
              </a:buClr>
              <a:buSzPts val="3600"/>
              <a:buFont typeface="Raleway"/>
              <a:buNone/>
              <a:defRPr b="1" sz="3600">
                <a:solidFill>
                  <a:schemeClr val="dk2"/>
                </a:solidFill>
                <a:latin typeface="Raleway"/>
                <a:ea typeface="Raleway"/>
                <a:cs typeface="Raleway"/>
                <a:sym typeface="Raleway"/>
              </a:defRPr>
            </a:lvl4pPr>
            <a:lvl5pPr lvl="4">
              <a:spcBef>
                <a:spcPts val="0"/>
              </a:spcBef>
              <a:spcAft>
                <a:spcPts val="0"/>
              </a:spcAft>
              <a:buClr>
                <a:schemeClr val="dk2"/>
              </a:buClr>
              <a:buSzPts val="3600"/>
              <a:buFont typeface="Raleway"/>
              <a:buNone/>
              <a:defRPr b="1" sz="3600">
                <a:solidFill>
                  <a:schemeClr val="dk2"/>
                </a:solidFill>
                <a:latin typeface="Raleway"/>
                <a:ea typeface="Raleway"/>
                <a:cs typeface="Raleway"/>
                <a:sym typeface="Raleway"/>
              </a:defRPr>
            </a:lvl5pPr>
            <a:lvl6pPr lvl="5">
              <a:spcBef>
                <a:spcPts val="0"/>
              </a:spcBef>
              <a:spcAft>
                <a:spcPts val="0"/>
              </a:spcAft>
              <a:buClr>
                <a:schemeClr val="dk2"/>
              </a:buClr>
              <a:buSzPts val="3600"/>
              <a:buFont typeface="Raleway"/>
              <a:buNone/>
              <a:defRPr b="1" sz="3600">
                <a:solidFill>
                  <a:schemeClr val="dk2"/>
                </a:solidFill>
                <a:latin typeface="Raleway"/>
                <a:ea typeface="Raleway"/>
                <a:cs typeface="Raleway"/>
                <a:sym typeface="Raleway"/>
              </a:defRPr>
            </a:lvl6pPr>
            <a:lvl7pPr lvl="6">
              <a:spcBef>
                <a:spcPts val="0"/>
              </a:spcBef>
              <a:spcAft>
                <a:spcPts val="0"/>
              </a:spcAft>
              <a:buClr>
                <a:schemeClr val="dk2"/>
              </a:buClr>
              <a:buSzPts val="3600"/>
              <a:buFont typeface="Raleway"/>
              <a:buNone/>
              <a:defRPr b="1" sz="3600">
                <a:solidFill>
                  <a:schemeClr val="dk2"/>
                </a:solidFill>
                <a:latin typeface="Raleway"/>
                <a:ea typeface="Raleway"/>
                <a:cs typeface="Raleway"/>
                <a:sym typeface="Raleway"/>
              </a:defRPr>
            </a:lvl7pPr>
            <a:lvl8pPr lvl="7">
              <a:spcBef>
                <a:spcPts val="0"/>
              </a:spcBef>
              <a:spcAft>
                <a:spcPts val="0"/>
              </a:spcAft>
              <a:buClr>
                <a:schemeClr val="dk2"/>
              </a:buClr>
              <a:buSzPts val="3600"/>
              <a:buFont typeface="Raleway"/>
              <a:buNone/>
              <a:defRPr b="1" sz="3600">
                <a:solidFill>
                  <a:schemeClr val="dk2"/>
                </a:solidFill>
                <a:latin typeface="Raleway"/>
                <a:ea typeface="Raleway"/>
                <a:cs typeface="Raleway"/>
                <a:sym typeface="Raleway"/>
              </a:defRPr>
            </a:lvl8pPr>
            <a:lvl9pPr lvl="8">
              <a:spcBef>
                <a:spcPts val="0"/>
              </a:spcBef>
              <a:spcAft>
                <a:spcPts val="0"/>
              </a:spcAft>
              <a:buClr>
                <a:schemeClr val="dk2"/>
              </a:buClr>
              <a:buSzPts val="3600"/>
              <a:buFont typeface="Raleway"/>
              <a:buNone/>
              <a:defRPr b="1" sz="3600">
                <a:solidFill>
                  <a:schemeClr val="dk2"/>
                </a:solidFill>
                <a:latin typeface="Raleway"/>
                <a:ea typeface="Raleway"/>
                <a:cs typeface="Raleway"/>
                <a:sym typeface="Raleway"/>
              </a:defRPr>
            </a:lvl9pPr>
          </a:lstStyle>
          <a:p/>
        </p:txBody>
      </p:sp>
      <p:sp>
        <p:nvSpPr>
          <p:cNvPr id="11" name="Google Shape;11;p1"/>
          <p:cNvSpPr txBox="1"/>
          <p:nvPr>
            <p:ph idx="1" type="body"/>
          </p:nvPr>
        </p:nvSpPr>
        <p:spPr>
          <a:xfrm>
            <a:off x="374040" y="1639076"/>
            <a:ext cx="10224600" cy="4858800"/>
          </a:xfrm>
          <a:prstGeom prst="rect">
            <a:avLst/>
          </a:prstGeom>
          <a:noFill/>
          <a:ln>
            <a:noFill/>
          </a:ln>
        </p:spPr>
        <p:txBody>
          <a:bodyPr anchorCtr="0" anchor="t" bIns="116475" lIns="116475" spcFirstLastPara="1" rIns="116475" wrap="square" tIns="116475">
            <a:normAutofit/>
          </a:bodyPr>
          <a:lstStyle>
            <a:lvl1pPr indent="-336550" lvl="0" marL="457200">
              <a:lnSpc>
                <a:spcPct val="115000"/>
              </a:lnSpc>
              <a:spcBef>
                <a:spcPts val="0"/>
              </a:spcBef>
              <a:spcAft>
                <a:spcPts val="0"/>
              </a:spcAft>
              <a:buClr>
                <a:schemeClr val="accent1"/>
              </a:buClr>
              <a:buSzPts val="1700"/>
              <a:buFont typeface="Lato"/>
              <a:buChar char="●"/>
              <a:defRPr sz="1700">
                <a:solidFill>
                  <a:schemeClr val="accent1"/>
                </a:solidFill>
                <a:latin typeface="Lato"/>
                <a:ea typeface="Lato"/>
                <a:cs typeface="Lato"/>
                <a:sym typeface="Lato"/>
              </a:defRPr>
            </a:lvl1pPr>
            <a:lvl2pPr indent="-317500" lvl="1" marL="914400">
              <a:lnSpc>
                <a:spcPct val="115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2pPr>
            <a:lvl3pPr indent="-317500" lvl="2" marL="1371600">
              <a:lnSpc>
                <a:spcPct val="115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3pPr>
            <a:lvl4pPr indent="-317500" lvl="3" marL="1828800">
              <a:lnSpc>
                <a:spcPct val="115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4pPr>
            <a:lvl5pPr indent="-317500" lvl="4" marL="2286000">
              <a:lnSpc>
                <a:spcPct val="115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5pPr>
            <a:lvl6pPr indent="-317500" lvl="5" marL="2743200">
              <a:lnSpc>
                <a:spcPct val="115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6pPr>
            <a:lvl7pPr indent="-317500" lvl="6" marL="3200400">
              <a:lnSpc>
                <a:spcPct val="115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7pPr>
            <a:lvl8pPr indent="-317500" lvl="7" marL="3657600">
              <a:lnSpc>
                <a:spcPct val="115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8pPr>
            <a:lvl9pPr indent="-317500" lvl="8" marL="4114800">
              <a:lnSpc>
                <a:spcPct val="115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9pPr>
          </a:lstStyle>
          <a:p/>
        </p:txBody>
      </p:sp>
      <p:sp>
        <p:nvSpPr>
          <p:cNvPr id="12" name="Google Shape;12;p1"/>
          <p:cNvSpPr txBox="1"/>
          <p:nvPr>
            <p:ph idx="12" type="sldNum"/>
          </p:nvPr>
        </p:nvSpPr>
        <p:spPr>
          <a:xfrm>
            <a:off x="10243563" y="6755343"/>
            <a:ext cx="658500" cy="559800"/>
          </a:xfrm>
          <a:prstGeom prst="rect">
            <a:avLst/>
          </a:prstGeom>
          <a:noFill/>
          <a:ln>
            <a:noFill/>
          </a:ln>
        </p:spPr>
        <p:txBody>
          <a:bodyPr anchorCtr="0" anchor="ctr" bIns="116475" lIns="116475" spcFirstLastPara="1" rIns="116475" wrap="square" tIns="116475">
            <a:normAutofit/>
          </a:bodyPr>
          <a:lstStyle>
            <a:lvl1pPr lvl="0" algn="r">
              <a:buNone/>
              <a:defRPr sz="1300">
                <a:solidFill>
                  <a:schemeClr val="accent1"/>
                </a:solidFill>
                <a:latin typeface="Lato"/>
                <a:ea typeface="Lato"/>
                <a:cs typeface="Lato"/>
                <a:sym typeface="Lato"/>
              </a:defRPr>
            </a:lvl1pPr>
            <a:lvl2pPr lvl="1" algn="r">
              <a:buNone/>
              <a:defRPr sz="1300">
                <a:solidFill>
                  <a:schemeClr val="accent1"/>
                </a:solidFill>
                <a:latin typeface="Lato"/>
                <a:ea typeface="Lato"/>
                <a:cs typeface="Lato"/>
                <a:sym typeface="Lato"/>
              </a:defRPr>
            </a:lvl2pPr>
            <a:lvl3pPr lvl="2" algn="r">
              <a:buNone/>
              <a:defRPr sz="1300">
                <a:solidFill>
                  <a:schemeClr val="accent1"/>
                </a:solidFill>
                <a:latin typeface="Lato"/>
                <a:ea typeface="Lato"/>
                <a:cs typeface="Lato"/>
                <a:sym typeface="Lato"/>
              </a:defRPr>
            </a:lvl3pPr>
            <a:lvl4pPr lvl="3" algn="r">
              <a:buNone/>
              <a:defRPr sz="1300">
                <a:solidFill>
                  <a:schemeClr val="accent1"/>
                </a:solidFill>
                <a:latin typeface="Lato"/>
                <a:ea typeface="Lato"/>
                <a:cs typeface="Lato"/>
                <a:sym typeface="Lato"/>
              </a:defRPr>
            </a:lvl4pPr>
            <a:lvl5pPr lvl="4" algn="r">
              <a:buNone/>
              <a:defRPr sz="1300">
                <a:solidFill>
                  <a:schemeClr val="accent1"/>
                </a:solidFill>
                <a:latin typeface="Lato"/>
                <a:ea typeface="Lato"/>
                <a:cs typeface="Lato"/>
                <a:sym typeface="Lato"/>
              </a:defRPr>
            </a:lvl5pPr>
            <a:lvl6pPr lvl="5" algn="r">
              <a:buNone/>
              <a:defRPr sz="1300">
                <a:solidFill>
                  <a:schemeClr val="accent1"/>
                </a:solidFill>
                <a:latin typeface="Lato"/>
                <a:ea typeface="Lato"/>
                <a:cs typeface="Lato"/>
                <a:sym typeface="Lato"/>
              </a:defRPr>
            </a:lvl6pPr>
            <a:lvl7pPr lvl="6" algn="r">
              <a:buNone/>
              <a:defRPr sz="1300">
                <a:solidFill>
                  <a:schemeClr val="accent1"/>
                </a:solidFill>
                <a:latin typeface="Lato"/>
                <a:ea typeface="Lato"/>
                <a:cs typeface="Lato"/>
                <a:sym typeface="Lato"/>
              </a:defRPr>
            </a:lvl7pPr>
            <a:lvl8pPr lvl="7" algn="r">
              <a:buNone/>
              <a:defRPr sz="1300">
                <a:solidFill>
                  <a:schemeClr val="accent1"/>
                </a:solidFill>
                <a:latin typeface="Lato"/>
                <a:ea typeface="Lato"/>
                <a:cs typeface="Lato"/>
                <a:sym typeface="Lato"/>
              </a:defRPr>
            </a:lvl8pPr>
            <a:lvl9pPr lvl="8" algn="r">
              <a:buNone/>
              <a:defRPr sz="13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9.jpg"/><Relationship Id="rId4" Type="http://schemas.openxmlformats.org/officeDocument/2006/relationships/hyperlink" Target="https://en.wikipedia.org/wiki/Gauge_(instrument)" TargetMode="External"/><Relationship Id="rId5" Type="http://schemas.openxmlformats.org/officeDocument/2006/relationships/hyperlink" Target="https://en.wikipedia.org/wiki/Speed"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4"/>
          <p:cNvSpPr txBox="1"/>
          <p:nvPr>
            <p:ph type="ctrTitle"/>
          </p:nvPr>
        </p:nvSpPr>
        <p:spPr>
          <a:xfrm>
            <a:off x="0" y="0"/>
            <a:ext cx="10972800" cy="1219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6862"/>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2900"/>
              <a:buFont typeface="Arial"/>
              <a:buNone/>
            </a:pPr>
            <a:r>
              <a:rPr lang="en-IN" sz="2900">
                <a:solidFill>
                  <a:schemeClr val="lt1"/>
                </a:solidFill>
                <a:latin typeface="Arial"/>
                <a:ea typeface="Arial"/>
                <a:cs typeface="Arial"/>
                <a:sym typeface="Arial"/>
              </a:rPr>
              <a:t>D. Y. Patil College of Engineering</a:t>
            </a:r>
            <a:br>
              <a:rPr lang="en-IN" sz="2900">
                <a:solidFill>
                  <a:schemeClr val="lt1"/>
                </a:solidFill>
                <a:latin typeface="Arial"/>
                <a:ea typeface="Arial"/>
                <a:cs typeface="Arial"/>
                <a:sym typeface="Arial"/>
              </a:rPr>
            </a:br>
            <a:r>
              <a:rPr lang="en-IN" sz="2900">
                <a:solidFill>
                  <a:schemeClr val="lt1"/>
                </a:solidFill>
                <a:latin typeface="Arial"/>
                <a:ea typeface="Arial"/>
                <a:cs typeface="Arial"/>
                <a:sym typeface="Arial"/>
              </a:rPr>
              <a:t>Department of Information Technology</a:t>
            </a:r>
            <a:endParaRPr sz="3200">
              <a:solidFill>
                <a:schemeClr val="lt1"/>
              </a:solidFill>
              <a:latin typeface="Arial"/>
              <a:ea typeface="Arial"/>
              <a:cs typeface="Arial"/>
              <a:sym typeface="Arial"/>
            </a:endParaRPr>
          </a:p>
        </p:txBody>
      </p:sp>
      <p:sp>
        <p:nvSpPr>
          <p:cNvPr id="97" name="Google Shape;97;p14"/>
          <p:cNvSpPr txBox="1"/>
          <p:nvPr>
            <p:ph idx="1" type="subTitle"/>
          </p:nvPr>
        </p:nvSpPr>
        <p:spPr>
          <a:xfrm>
            <a:off x="423675" y="1312125"/>
            <a:ext cx="10287000" cy="2075652"/>
          </a:xfrm>
          <a:prstGeom prst="rect">
            <a:avLst/>
          </a:prstGeom>
          <a:noFill/>
          <a:ln>
            <a:noFill/>
          </a:ln>
        </p:spPr>
        <p:txBody>
          <a:bodyPr anchorCtr="0" anchor="t" bIns="52225" lIns="104475" spcFirstLastPara="1" rIns="104475" wrap="square" tIns="52225">
            <a:noAutofit/>
          </a:bodyPr>
          <a:lstStyle/>
          <a:p>
            <a:pPr indent="0" lvl="0" marL="0" rtl="0" algn="ctr">
              <a:lnSpc>
                <a:spcPct val="80000"/>
              </a:lnSpc>
              <a:spcBef>
                <a:spcPts val="0"/>
              </a:spcBef>
              <a:spcAft>
                <a:spcPts val="0"/>
              </a:spcAft>
              <a:buClr>
                <a:srgbClr val="C00000"/>
              </a:buClr>
              <a:buSzPts val="2240"/>
              <a:buNone/>
            </a:pPr>
            <a:r>
              <a:rPr lang="en-IN" sz="2340">
                <a:solidFill>
                  <a:srgbClr val="C00000"/>
                </a:solidFill>
              </a:rPr>
              <a:t>Audit Course Presentation</a:t>
            </a:r>
            <a:endParaRPr sz="2100"/>
          </a:p>
          <a:p>
            <a:pPr indent="0" lvl="0" marL="0" rtl="0" algn="ctr">
              <a:lnSpc>
                <a:spcPct val="80000"/>
              </a:lnSpc>
              <a:spcBef>
                <a:spcPts val="448"/>
              </a:spcBef>
              <a:spcAft>
                <a:spcPts val="0"/>
              </a:spcAft>
              <a:buClr>
                <a:srgbClr val="C00000"/>
              </a:buClr>
              <a:buSzPts val="2240"/>
              <a:buNone/>
            </a:pPr>
            <a:r>
              <a:rPr lang="en-IN" sz="2340">
                <a:solidFill>
                  <a:srgbClr val="C00000"/>
                </a:solidFill>
              </a:rPr>
              <a:t>On</a:t>
            </a:r>
            <a:endParaRPr sz="2340">
              <a:solidFill>
                <a:srgbClr val="C00000"/>
              </a:solidFill>
            </a:endParaRPr>
          </a:p>
          <a:p>
            <a:pPr indent="0" lvl="0" marL="0" rtl="0" algn="ctr">
              <a:lnSpc>
                <a:spcPct val="80000"/>
              </a:lnSpc>
              <a:spcBef>
                <a:spcPts val="448"/>
              </a:spcBef>
              <a:spcAft>
                <a:spcPts val="0"/>
              </a:spcAft>
              <a:buClr>
                <a:srgbClr val="C00000"/>
              </a:buClr>
              <a:buSzPts val="2240"/>
              <a:buNone/>
            </a:pPr>
            <a:r>
              <a:t/>
            </a:r>
            <a:endParaRPr sz="2340">
              <a:solidFill>
                <a:srgbClr val="C00000"/>
              </a:solidFill>
            </a:endParaRPr>
          </a:p>
          <a:p>
            <a:pPr indent="0" lvl="0" marL="0" rtl="0" algn="ctr">
              <a:lnSpc>
                <a:spcPct val="80000"/>
              </a:lnSpc>
              <a:spcBef>
                <a:spcPts val="714"/>
              </a:spcBef>
              <a:spcAft>
                <a:spcPts val="0"/>
              </a:spcAft>
              <a:buClr>
                <a:srgbClr val="538CD5"/>
              </a:buClr>
              <a:buSzPts val="3570"/>
              <a:buNone/>
            </a:pPr>
            <a:r>
              <a:rPr lang="en-IN" sz="3570">
                <a:solidFill>
                  <a:srgbClr val="538CD5"/>
                </a:solidFill>
              </a:rPr>
              <a:t>“Vehicle Interface and Accident control using IOT”</a:t>
            </a:r>
            <a:endParaRPr sz="1890"/>
          </a:p>
        </p:txBody>
      </p:sp>
      <p:sp>
        <p:nvSpPr>
          <p:cNvPr id="98" name="Google Shape;98;p14"/>
          <p:cNvSpPr/>
          <p:nvPr/>
        </p:nvSpPr>
        <p:spPr>
          <a:xfrm>
            <a:off x="0" y="6740895"/>
            <a:ext cx="10972800" cy="428680"/>
          </a:xfrm>
          <a:prstGeom prst="rect">
            <a:avLst/>
          </a:prstGeom>
          <a:noFill/>
          <a:ln>
            <a:noFill/>
          </a:ln>
        </p:spPr>
        <p:txBody>
          <a:bodyPr anchorCtr="0" anchor="t" bIns="52225" lIns="104475" spcFirstLastPara="1" rIns="104475" wrap="square" tIns="52225">
            <a:noAutofit/>
          </a:bodyPr>
          <a:lstStyle/>
          <a:p>
            <a:pPr indent="0" lvl="0" marL="0" marR="0" rtl="0" algn="ctr">
              <a:lnSpc>
                <a:spcPct val="100000"/>
              </a:lnSpc>
              <a:spcBef>
                <a:spcPts val="0"/>
              </a:spcBef>
              <a:spcAft>
                <a:spcPts val="0"/>
              </a:spcAft>
              <a:buClr>
                <a:srgbClr val="000000"/>
              </a:buClr>
              <a:buSzPts val="2100"/>
              <a:buFont typeface="Arial"/>
              <a:buNone/>
            </a:pPr>
            <a:r>
              <a:rPr b="0" i="0" lang="en-IN" sz="2100" u="none" cap="none" strike="noStrike">
                <a:solidFill>
                  <a:srgbClr val="0C0C0C"/>
                </a:solidFill>
                <a:latin typeface="Calibri"/>
                <a:ea typeface="Calibri"/>
                <a:cs typeface="Calibri"/>
                <a:sym typeface="Calibri"/>
              </a:rPr>
              <a:t>Day and Date of Exam : Saturday, 22 May 2021</a:t>
            </a:r>
            <a:endParaRPr b="0" i="0" sz="2100" u="none" cap="none" strike="noStrike">
              <a:solidFill>
                <a:srgbClr val="0C0C0C"/>
              </a:solidFill>
              <a:latin typeface="Calibri"/>
              <a:ea typeface="Calibri"/>
              <a:cs typeface="Calibri"/>
              <a:sym typeface="Calibri"/>
            </a:endParaRPr>
          </a:p>
        </p:txBody>
      </p:sp>
      <p:pic>
        <p:nvPicPr>
          <p:cNvPr descr="G:\Guest Lectures - Seminars - Workshops Conducted\PBS\images.jpg" id="99" name="Google Shape;99;p14"/>
          <p:cNvPicPr preferRelativeResize="0"/>
          <p:nvPr/>
        </p:nvPicPr>
        <p:blipFill rotWithShape="1">
          <a:blip r:embed="rId3">
            <a:alphaModFix/>
          </a:blip>
          <a:srcRect b="0" l="0" r="0" t="0"/>
          <a:stretch/>
        </p:blipFill>
        <p:spPr>
          <a:xfrm>
            <a:off x="9372600" y="15767"/>
            <a:ext cx="1600200" cy="1199895"/>
          </a:xfrm>
          <a:prstGeom prst="rect">
            <a:avLst/>
          </a:prstGeom>
          <a:noFill/>
          <a:ln>
            <a:noFill/>
          </a:ln>
        </p:spPr>
      </p:pic>
      <p:pic>
        <p:nvPicPr>
          <p:cNvPr id="100" name="Google Shape;100;p14"/>
          <p:cNvPicPr preferRelativeResize="0"/>
          <p:nvPr/>
        </p:nvPicPr>
        <p:blipFill rotWithShape="1">
          <a:blip r:embed="rId4">
            <a:alphaModFix/>
          </a:blip>
          <a:srcRect b="0" l="0" r="0" t="0"/>
          <a:stretch/>
        </p:blipFill>
        <p:spPr>
          <a:xfrm>
            <a:off x="17646" y="62289"/>
            <a:ext cx="1353954" cy="1143748"/>
          </a:xfrm>
          <a:prstGeom prst="rect">
            <a:avLst/>
          </a:prstGeom>
          <a:noFill/>
          <a:ln>
            <a:noFill/>
          </a:ln>
        </p:spPr>
      </p:pic>
      <p:sp>
        <p:nvSpPr>
          <p:cNvPr id="101" name="Google Shape;101;p14"/>
          <p:cNvSpPr txBox="1"/>
          <p:nvPr>
            <p:ph idx="4294967295" type="body"/>
          </p:nvPr>
        </p:nvSpPr>
        <p:spPr>
          <a:xfrm>
            <a:off x="423675" y="2826750"/>
            <a:ext cx="6493800" cy="3514200"/>
          </a:xfrm>
          <a:prstGeom prst="rect">
            <a:avLst/>
          </a:prstGeom>
          <a:noFill/>
          <a:ln>
            <a:noFill/>
          </a:ln>
        </p:spPr>
        <p:txBody>
          <a:bodyPr anchorCtr="0" anchor="t" bIns="52225" lIns="104475" spcFirstLastPara="1" rIns="104475" wrap="square" tIns="52225">
            <a:noAutofit/>
          </a:bodyPr>
          <a:lstStyle/>
          <a:p>
            <a:pPr indent="0" lvl="0" marL="457200" rtl="0" algn="l">
              <a:lnSpc>
                <a:spcPct val="90000"/>
              </a:lnSpc>
              <a:spcBef>
                <a:spcPts val="592"/>
              </a:spcBef>
              <a:spcAft>
                <a:spcPts val="0"/>
              </a:spcAft>
              <a:buSzPts val="3700"/>
              <a:buNone/>
            </a:pPr>
            <a:r>
              <a:t/>
            </a:r>
            <a:endParaRPr/>
          </a:p>
          <a:p>
            <a:pPr indent="0" lvl="0" marL="0" rtl="0" algn="l">
              <a:lnSpc>
                <a:spcPct val="90000"/>
              </a:lnSpc>
              <a:spcBef>
                <a:spcPts val="592"/>
              </a:spcBef>
              <a:spcAft>
                <a:spcPts val="0"/>
              </a:spcAft>
              <a:buClr>
                <a:schemeClr val="dk1"/>
              </a:buClr>
              <a:buSzPts val="2960"/>
              <a:buNone/>
            </a:pPr>
            <a:r>
              <a:t/>
            </a:r>
            <a:endParaRPr sz="2960"/>
          </a:p>
          <a:p>
            <a:pPr indent="-391847" lvl="0" marL="391847" rtl="0" algn="l">
              <a:lnSpc>
                <a:spcPct val="90000"/>
              </a:lnSpc>
              <a:spcBef>
                <a:spcPts val="592"/>
              </a:spcBef>
              <a:spcAft>
                <a:spcPts val="0"/>
              </a:spcAft>
              <a:buClr>
                <a:srgbClr val="C00000"/>
              </a:buClr>
              <a:buSzPts val="2960"/>
              <a:buChar char="•"/>
            </a:pPr>
            <a:r>
              <a:rPr lang="en-IN" sz="2960">
                <a:solidFill>
                  <a:srgbClr val="C00000"/>
                </a:solidFill>
              </a:rPr>
              <a:t>Project Group Members:</a:t>
            </a:r>
            <a:r>
              <a:rPr lang="en-IN" sz="2960"/>
              <a:t>	</a:t>
            </a:r>
            <a:endParaRPr/>
          </a:p>
          <a:p>
            <a:pPr indent="-313837" lvl="1" marL="849001" rtl="0" algn="l">
              <a:lnSpc>
                <a:spcPct val="90000"/>
              </a:lnSpc>
              <a:spcBef>
                <a:spcPts val="592"/>
              </a:spcBef>
              <a:spcAft>
                <a:spcPts val="0"/>
              </a:spcAft>
              <a:buClr>
                <a:schemeClr val="dk1"/>
              </a:buClr>
              <a:buSzPts val="2760"/>
              <a:buChar char="–"/>
            </a:pPr>
            <a:r>
              <a:rPr lang="en-IN" sz="2760"/>
              <a:t>T1751108 , Abuzar Tamboli</a:t>
            </a:r>
            <a:endParaRPr sz="1200"/>
          </a:p>
          <a:p>
            <a:pPr indent="-313837" lvl="1" marL="849001" rtl="0" algn="l">
              <a:lnSpc>
                <a:spcPct val="90000"/>
              </a:lnSpc>
              <a:spcBef>
                <a:spcPts val="592"/>
              </a:spcBef>
              <a:spcAft>
                <a:spcPts val="0"/>
              </a:spcAft>
              <a:buClr>
                <a:schemeClr val="dk1"/>
              </a:buClr>
              <a:buSzPts val="2760"/>
              <a:buChar char="–"/>
            </a:pPr>
            <a:r>
              <a:rPr lang="en-IN" sz="2760"/>
              <a:t>T1751107 , Sakshi More</a:t>
            </a:r>
            <a:endParaRPr sz="1200"/>
          </a:p>
          <a:p>
            <a:pPr indent="-313837" lvl="1" marL="849001" rtl="0" algn="l">
              <a:lnSpc>
                <a:spcPct val="90000"/>
              </a:lnSpc>
              <a:spcBef>
                <a:spcPts val="592"/>
              </a:spcBef>
              <a:spcAft>
                <a:spcPts val="0"/>
              </a:spcAft>
              <a:buClr>
                <a:schemeClr val="dk1"/>
              </a:buClr>
              <a:buSzPts val="2760"/>
              <a:buChar char="–"/>
            </a:pPr>
            <a:r>
              <a:rPr lang="en-IN" sz="2760"/>
              <a:t>T1751112 , Satyam Jaimini</a:t>
            </a:r>
            <a:endParaRPr sz="2760"/>
          </a:p>
          <a:p>
            <a:pPr indent="-313838" lvl="1" marL="849001" rtl="0" algn="l">
              <a:lnSpc>
                <a:spcPct val="90000"/>
              </a:lnSpc>
              <a:spcBef>
                <a:spcPts val="592"/>
              </a:spcBef>
              <a:spcAft>
                <a:spcPts val="0"/>
              </a:spcAft>
              <a:buClr>
                <a:schemeClr val="dk1"/>
              </a:buClr>
              <a:buSzPts val="2760"/>
              <a:buChar char="–"/>
            </a:pPr>
            <a:r>
              <a:rPr lang="en-IN" sz="2760"/>
              <a:t>T1751119 , Kasturi Pokharkar</a:t>
            </a:r>
            <a:endParaRPr sz="2760"/>
          </a:p>
          <a:p>
            <a:pPr indent="-387498" lvl="1" marL="849001" rtl="0" algn="l">
              <a:lnSpc>
                <a:spcPct val="90000"/>
              </a:lnSpc>
              <a:spcBef>
                <a:spcPts val="592"/>
              </a:spcBef>
              <a:spcAft>
                <a:spcPts val="0"/>
              </a:spcAft>
              <a:buSzPts val="2760"/>
              <a:buChar char="–"/>
            </a:pPr>
            <a:r>
              <a:rPr lang="en-IN" sz="2760"/>
              <a:t>T1751124 , Ganesh Karale</a:t>
            </a:r>
            <a:endParaRPr sz="2760"/>
          </a:p>
        </p:txBody>
      </p:sp>
      <p:sp>
        <p:nvSpPr>
          <p:cNvPr id="102" name="Google Shape;102;p14"/>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3"/>
          <p:cNvPicPr preferRelativeResize="0"/>
          <p:nvPr/>
        </p:nvPicPr>
        <p:blipFill rotWithShape="1">
          <a:blip r:embed="rId3">
            <a:alphaModFix/>
          </a:blip>
          <a:srcRect b="0" l="0" r="0" t="0"/>
          <a:stretch/>
        </p:blipFill>
        <p:spPr>
          <a:xfrm>
            <a:off x="1404900" y="371400"/>
            <a:ext cx="9317600" cy="4537675"/>
          </a:xfrm>
          <a:prstGeom prst="rect">
            <a:avLst/>
          </a:prstGeom>
          <a:noFill/>
          <a:ln>
            <a:noFill/>
          </a:ln>
        </p:spPr>
      </p:pic>
      <p:graphicFrame>
        <p:nvGraphicFramePr>
          <p:cNvPr id="180" name="Google Shape;180;p23"/>
          <p:cNvGraphicFramePr/>
          <p:nvPr/>
        </p:nvGraphicFramePr>
        <p:xfrm>
          <a:off x="500563" y="1811910"/>
          <a:ext cx="3000000" cy="3000000"/>
        </p:xfrm>
        <a:graphic>
          <a:graphicData uri="http://schemas.openxmlformats.org/drawingml/2006/table">
            <a:tbl>
              <a:tblPr>
                <a:noFill/>
                <a:tableStyleId>{51CF7F18-C002-4124-A3DC-04AE44D7B3A3}</a:tableStyleId>
              </a:tblPr>
              <a:tblGrid>
                <a:gridCol w="985050"/>
              </a:tblGrid>
              <a:tr h="824125">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Sensor </a:t>
                      </a:r>
                      <a:endParaRPr sz="1800" u="none" cap="none" strike="noStrike"/>
                    </a:p>
                    <a:p>
                      <a:pPr indent="0" lvl="0" marL="0" marR="0" rtl="0" algn="l">
                        <a:lnSpc>
                          <a:spcPct val="100000"/>
                        </a:lnSpc>
                        <a:spcBef>
                          <a:spcPts val="0"/>
                        </a:spcBef>
                        <a:spcAft>
                          <a:spcPts val="0"/>
                        </a:spcAft>
                        <a:buClr>
                          <a:srgbClr val="000000"/>
                        </a:buClr>
                        <a:buSzPts val="1800"/>
                        <a:buFont typeface="Arial"/>
                        <a:buNone/>
                      </a:pPr>
                      <a:r>
                        <a:rPr lang="en-IN" sz="1800" u="none" cap="none" strike="noStrike"/>
                        <a:t>Data</a:t>
                      </a:r>
                      <a:endParaRPr sz="1800" u="none" cap="none" strike="noStrike"/>
                    </a:p>
                  </a:txBody>
                  <a:tcPr marT="91425" marB="91425" marR="91425" marL="91425"/>
                </a:tc>
              </a:tr>
            </a:tbl>
          </a:graphicData>
        </a:graphic>
      </p:graphicFrame>
      <p:pic>
        <p:nvPicPr>
          <p:cNvPr id="181" name="Google Shape;181;p23"/>
          <p:cNvPicPr preferRelativeResize="0"/>
          <p:nvPr/>
        </p:nvPicPr>
        <p:blipFill rotWithShape="1">
          <a:blip r:embed="rId4">
            <a:alphaModFix/>
          </a:blip>
          <a:srcRect b="0" l="0" r="0" t="0"/>
          <a:stretch/>
        </p:blipFill>
        <p:spPr>
          <a:xfrm rot="-5400000">
            <a:off x="1655188" y="1928750"/>
            <a:ext cx="251325" cy="590425"/>
          </a:xfrm>
          <a:prstGeom prst="rect">
            <a:avLst/>
          </a:prstGeom>
          <a:noFill/>
          <a:ln>
            <a:noFill/>
          </a:ln>
        </p:spPr>
      </p:pic>
      <p:sp>
        <p:nvSpPr>
          <p:cNvPr id="182" name="Google Shape;182;p23"/>
          <p:cNvSpPr/>
          <p:nvPr/>
        </p:nvSpPr>
        <p:spPr>
          <a:xfrm>
            <a:off x="2507550" y="5748775"/>
            <a:ext cx="5848200" cy="1031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Arial"/>
                <a:ea typeface="Arial"/>
                <a:cs typeface="Arial"/>
                <a:sym typeface="Arial"/>
              </a:rPr>
              <a:t>Workflow</a:t>
            </a:r>
            <a:endParaRPr b="0" i="0" sz="1800" u="none" cap="none" strike="noStrike">
              <a:solidFill>
                <a:srgbClr val="000000"/>
              </a:solidFill>
              <a:latin typeface="Arial"/>
              <a:ea typeface="Arial"/>
              <a:cs typeface="Arial"/>
              <a:sym typeface="Arial"/>
            </a:endParaRPr>
          </a:p>
        </p:txBody>
      </p:sp>
      <p:sp>
        <p:nvSpPr>
          <p:cNvPr id="183" name="Google Shape;183;p23"/>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184" name="Google Shape;184;p23"/>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4"/>
          <p:cNvSpPr txBox="1"/>
          <p:nvPr>
            <p:ph type="title"/>
          </p:nvPr>
        </p:nvSpPr>
        <p:spPr>
          <a:xfrm>
            <a:off x="893554" y="149050"/>
            <a:ext cx="9439200" cy="9264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rPr>
              <a:t>DIGITAL INTERFACE</a:t>
            </a:r>
            <a:endParaRPr sz="3800">
              <a:solidFill>
                <a:schemeClr val="lt1"/>
              </a:solidFill>
            </a:endParaRPr>
          </a:p>
        </p:txBody>
      </p:sp>
      <p:sp>
        <p:nvSpPr>
          <p:cNvPr id="191" name="Google Shape;191;p24"/>
          <p:cNvSpPr txBox="1"/>
          <p:nvPr>
            <p:ph idx="1" type="body"/>
          </p:nvPr>
        </p:nvSpPr>
        <p:spPr>
          <a:xfrm>
            <a:off x="630300" y="1075439"/>
            <a:ext cx="4856100" cy="5790900"/>
          </a:xfrm>
          <a:prstGeom prst="rect">
            <a:avLst/>
          </a:prstGeom>
          <a:noFill/>
          <a:ln>
            <a:noFill/>
          </a:ln>
        </p:spPr>
        <p:txBody>
          <a:bodyPr anchorCtr="0" anchor="t" bIns="52225" lIns="104475" spcFirstLastPara="1" rIns="104475" wrap="square" tIns="52225">
            <a:noAutofit/>
          </a:bodyPr>
          <a:lstStyle/>
          <a:p>
            <a:pPr indent="0" lvl="0" marL="0" rtl="0" algn="just">
              <a:lnSpc>
                <a:spcPct val="150000"/>
              </a:lnSpc>
              <a:spcBef>
                <a:spcPts val="0"/>
              </a:spcBef>
              <a:spcAft>
                <a:spcPts val="0"/>
              </a:spcAft>
              <a:buClr>
                <a:schemeClr val="dk1"/>
              </a:buClr>
              <a:buSzPts val="1100"/>
              <a:buFont typeface="Arial"/>
              <a:buNone/>
            </a:pPr>
            <a:r>
              <a:t/>
            </a:r>
            <a:endParaRPr sz="2000">
              <a:latin typeface="Times New Roman"/>
              <a:ea typeface="Times New Roman"/>
              <a:cs typeface="Times New Roman"/>
              <a:sym typeface="Times New Roman"/>
            </a:endParaRPr>
          </a:p>
          <a:p>
            <a:pPr indent="-381000" lvl="0" marL="457200" rtl="0" algn="l">
              <a:lnSpc>
                <a:spcPct val="150000"/>
              </a:lnSpc>
              <a:spcBef>
                <a:spcPts val="0"/>
              </a:spcBef>
              <a:spcAft>
                <a:spcPts val="0"/>
              </a:spcAft>
              <a:buSzPts val="2400"/>
              <a:buFont typeface="Times New Roman"/>
              <a:buChar char="•"/>
            </a:pPr>
            <a:r>
              <a:rPr lang="en-IN" sz="2400">
                <a:solidFill>
                  <a:srgbClr val="000000"/>
                </a:solidFill>
                <a:highlight>
                  <a:srgbClr val="FFFFFF"/>
                </a:highlight>
                <a:latin typeface="Times New Roman"/>
                <a:ea typeface="Times New Roman"/>
                <a:cs typeface="Times New Roman"/>
                <a:sym typeface="Times New Roman"/>
              </a:rPr>
              <a:t>DIGITAL INTERFACE </a:t>
            </a:r>
            <a:r>
              <a:rPr lang="en-IN" sz="2400">
                <a:solidFill>
                  <a:srgbClr val="333333"/>
                </a:solidFill>
                <a:highlight>
                  <a:srgbClr val="FFFFFF"/>
                </a:highlight>
                <a:latin typeface="Times New Roman"/>
                <a:ea typeface="Times New Roman"/>
                <a:cs typeface="Times New Roman"/>
                <a:sym typeface="Times New Roman"/>
              </a:rPr>
              <a:t>is the medium through which humans interact with computers. Interfaces represent an amalgamation of visual, auditory, and functional components that people  see, hear, touch, or talk to as they interact with computers (digital devices).</a:t>
            </a:r>
            <a:endParaRPr sz="2400">
              <a:solidFill>
                <a:srgbClr val="333333"/>
              </a:solidFill>
              <a:highlight>
                <a:srgbClr val="FFFFFF"/>
              </a:highlight>
              <a:latin typeface="Times New Roman"/>
              <a:ea typeface="Times New Roman"/>
              <a:cs typeface="Times New Roman"/>
              <a:sym typeface="Times New Roman"/>
            </a:endParaRPr>
          </a:p>
          <a:p>
            <a:pPr indent="0" lvl="0" marL="0" rtl="0" algn="just">
              <a:lnSpc>
                <a:spcPct val="150000"/>
              </a:lnSpc>
              <a:spcBef>
                <a:spcPts val="0"/>
              </a:spcBef>
              <a:spcAft>
                <a:spcPts val="0"/>
              </a:spcAft>
              <a:buSzPts val="1800"/>
              <a:buNone/>
            </a:pPr>
            <a:r>
              <a:t/>
            </a:r>
            <a:endParaRPr sz="2000">
              <a:solidFill>
                <a:srgbClr val="333333"/>
              </a:solidFill>
              <a:highlight>
                <a:srgbClr val="FFFFFF"/>
              </a:highlight>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t/>
            </a:r>
            <a:endParaRPr sz="2000">
              <a:solidFill>
                <a:srgbClr val="333333"/>
              </a:solidFill>
              <a:highlight>
                <a:srgbClr val="FFFFFF"/>
              </a:highlight>
              <a:latin typeface="Times New Roman"/>
              <a:ea typeface="Times New Roman"/>
              <a:cs typeface="Times New Roman"/>
              <a:sym typeface="Times New Roman"/>
            </a:endParaRPr>
          </a:p>
          <a:p>
            <a:pPr indent="0" lvl="0" marL="0" rtl="0" algn="just">
              <a:lnSpc>
                <a:spcPct val="150000"/>
              </a:lnSpc>
              <a:spcBef>
                <a:spcPts val="0"/>
              </a:spcBef>
              <a:spcAft>
                <a:spcPts val="0"/>
              </a:spcAft>
              <a:buSzPts val="1800"/>
              <a:buNone/>
            </a:pPr>
            <a:r>
              <a:t/>
            </a:r>
            <a:endParaRPr sz="2000">
              <a:latin typeface="Times New Roman"/>
              <a:ea typeface="Times New Roman"/>
              <a:cs typeface="Times New Roman"/>
              <a:sym typeface="Times New Roman"/>
            </a:endParaRPr>
          </a:p>
        </p:txBody>
      </p:sp>
      <p:pic>
        <p:nvPicPr>
          <p:cNvPr id="192" name="Google Shape;192;p24"/>
          <p:cNvPicPr preferRelativeResize="0"/>
          <p:nvPr/>
        </p:nvPicPr>
        <p:blipFill rotWithShape="1">
          <a:blip r:embed="rId3">
            <a:alphaModFix/>
          </a:blip>
          <a:srcRect b="0" l="0" r="0" t="0"/>
          <a:stretch/>
        </p:blipFill>
        <p:spPr>
          <a:xfrm>
            <a:off x="6093125" y="1996625"/>
            <a:ext cx="4581251" cy="3304750"/>
          </a:xfrm>
          <a:prstGeom prst="rect">
            <a:avLst/>
          </a:prstGeom>
          <a:noFill/>
          <a:ln>
            <a:noFill/>
          </a:ln>
        </p:spPr>
      </p:pic>
      <p:sp>
        <p:nvSpPr>
          <p:cNvPr id="193" name="Google Shape;193;p24"/>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194" name="Google Shape;194;p24"/>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25"/>
          <p:cNvPicPr preferRelativeResize="0"/>
          <p:nvPr/>
        </p:nvPicPr>
        <p:blipFill rotWithShape="1">
          <a:blip r:embed="rId3">
            <a:alphaModFix/>
          </a:blip>
          <a:srcRect b="0" l="0" r="0" t="0"/>
          <a:stretch/>
        </p:blipFill>
        <p:spPr>
          <a:xfrm>
            <a:off x="6355525" y="2581975"/>
            <a:ext cx="4068625" cy="3384850"/>
          </a:xfrm>
          <a:prstGeom prst="rect">
            <a:avLst/>
          </a:prstGeom>
          <a:noFill/>
          <a:ln>
            <a:noFill/>
          </a:ln>
        </p:spPr>
      </p:pic>
      <p:sp>
        <p:nvSpPr>
          <p:cNvPr id="200" name="Google Shape;200;p25"/>
          <p:cNvSpPr txBox="1"/>
          <p:nvPr>
            <p:ph type="title"/>
          </p:nvPr>
        </p:nvSpPr>
        <p:spPr>
          <a:xfrm>
            <a:off x="766729" y="76200"/>
            <a:ext cx="9439200" cy="9264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a:t>Digital Interface</a:t>
            </a:r>
            <a:endParaRPr/>
          </a:p>
        </p:txBody>
      </p:sp>
      <p:sp>
        <p:nvSpPr>
          <p:cNvPr id="201" name="Google Shape;201;p25"/>
          <p:cNvSpPr txBox="1"/>
          <p:nvPr/>
        </p:nvSpPr>
        <p:spPr>
          <a:xfrm>
            <a:off x="778600" y="1466650"/>
            <a:ext cx="5160600" cy="53133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rgbClr val="222222"/>
              </a:buClr>
              <a:buSzPts val="2400"/>
              <a:buFont typeface="Times New Roman"/>
              <a:buChar char="●"/>
            </a:pPr>
            <a:r>
              <a:rPr b="0" i="0" lang="en-IN" sz="2400" u="none" cap="none" strike="noStrike">
                <a:solidFill>
                  <a:srgbClr val="222222"/>
                </a:solidFill>
                <a:highlight>
                  <a:srgbClr val="FFFFFF"/>
                </a:highlight>
                <a:latin typeface="Times New Roman"/>
                <a:ea typeface="Times New Roman"/>
                <a:cs typeface="Times New Roman"/>
                <a:sym typeface="Times New Roman"/>
              </a:rPr>
              <a:t>GPS tracking: The device fits into the vehicle and captures the GPS location information.</a:t>
            </a:r>
            <a:endParaRPr b="0" i="0" sz="2400" u="none" cap="none" strike="noStrike">
              <a:solidFill>
                <a:srgbClr val="222222"/>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222222"/>
              </a:solidFill>
              <a:highlight>
                <a:srgbClr val="FFFFFF"/>
              </a:highlight>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rgbClr val="222222"/>
              </a:buClr>
              <a:buSzPts val="2400"/>
              <a:buFont typeface="Times New Roman"/>
              <a:buChar char="●"/>
            </a:pPr>
            <a:r>
              <a:rPr b="0" i="0" lang="en-IN" sz="2400" u="none" cap="none" strike="noStrike">
                <a:solidFill>
                  <a:srgbClr val="222222"/>
                </a:solidFill>
                <a:highlight>
                  <a:srgbClr val="FFFFFF"/>
                </a:highlight>
                <a:latin typeface="Times New Roman"/>
                <a:ea typeface="Times New Roman"/>
                <a:cs typeface="Times New Roman"/>
                <a:sym typeface="Times New Roman"/>
              </a:rPr>
              <a:t>The tracking server has three responsibilities: Receiving data from the GPS tracking unit securely storing it, and serving this information on demand to the user.</a:t>
            </a:r>
            <a:endParaRPr b="0" i="0" sz="2400" u="none" cap="none" strike="noStrike">
              <a:solidFill>
                <a:srgbClr val="222222"/>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222222"/>
              </a:solidFill>
              <a:highlight>
                <a:srgbClr val="FFFFFF"/>
              </a:highlight>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rgbClr val="222222"/>
              </a:buClr>
              <a:buSzPts val="2400"/>
              <a:buFont typeface="Times New Roman"/>
              <a:buChar char="●"/>
            </a:pPr>
            <a:r>
              <a:rPr b="0" i="0" lang="en-IN" sz="2400" u="none" cap="none" strike="noStrike">
                <a:solidFill>
                  <a:srgbClr val="222222"/>
                </a:solidFill>
                <a:highlight>
                  <a:srgbClr val="FFFFFF"/>
                </a:highlight>
                <a:latin typeface="Times New Roman"/>
                <a:ea typeface="Times New Roman"/>
                <a:cs typeface="Times New Roman"/>
                <a:sym typeface="Times New Roman"/>
              </a:rPr>
              <a:t>A tracker may be placed on a vehicle to follow the vehicle's movements.</a:t>
            </a:r>
            <a:endParaRPr b="0" i="0" sz="2400" u="none" cap="none" strike="noStrike">
              <a:solidFill>
                <a:srgbClr val="222222"/>
              </a:solidFill>
              <a:highlight>
                <a:srgbClr val="FFFFFF"/>
              </a:highlight>
              <a:latin typeface="Times New Roman"/>
              <a:ea typeface="Times New Roman"/>
              <a:cs typeface="Times New Roman"/>
              <a:sym typeface="Times New Roman"/>
            </a:endParaRPr>
          </a:p>
        </p:txBody>
      </p:sp>
      <p:sp>
        <p:nvSpPr>
          <p:cNvPr id="202" name="Google Shape;202;p25"/>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203" name="Google Shape;203;p25"/>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
        <p:nvSpPr>
          <p:cNvPr id="204" name="Google Shape;204;p25"/>
          <p:cNvSpPr txBox="1"/>
          <p:nvPr>
            <p:ph type="title"/>
          </p:nvPr>
        </p:nvSpPr>
        <p:spPr>
          <a:xfrm>
            <a:off x="893554" y="149050"/>
            <a:ext cx="9439200" cy="9264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rPr>
              <a:t>DIGITAL INTERFACE</a:t>
            </a:r>
            <a:endParaRPr sz="38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26"/>
          <p:cNvPicPr preferRelativeResize="0"/>
          <p:nvPr/>
        </p:nvPicPr>
        <p:blipFill rotWithShape="1">
          <a:blip r:embed="rId3">
            <a:alphaModFix/>
          </a:blip>
          <a:srcRect b="0" l="0" r="0" t="0"/>
          <a:stretch/>
        </p:blipFill>
        <p:spPr>
          <a:xfrm>
            <a:off x="5928600" y="2391925"/>
            <a:ext cx="4277401" cy="3492825"/>
          </a:xfrm>
          <a:prstGeom prst="rect">
            <a:avLst/>
          </a:prstGeom>
          <a:noFill/>
          <a:ln>
            <a:noFill/>
          </a:ln>
        </p:spPr>
      </p:pic>
      <p:sp>
        <p:nvSpPr>
          <p:cNvPr id="210" name="Google Shape;210;p26"/>
          <p:cNvSpPr txBox="1"/>
          <p:nvPr>
            <p:ph idx="4294967295" type="title"/>
          </p:nvPr>
        </p:nvSpPr>
        <p:spPr>
          <a:xfrm>
            <a:off x="766804" y="248325"/>
            <a:ext cx="9439200" cy="9264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a:t>SPEEDOMETER</a:t>
            </a:r>
            <a:endParaRPr/>
          </a:p>
        </p:txBody>
      </p:sp>
      <p:sp>
        <p:nvSpPr>
          <p:cNvPr id="211" name="Google Shape;211;p26"/>
          <p:cNvSpPr txBox="1"/>
          <p:nvPr/>
        </p:nvSpPr>
        <p:spPr>
          <a:xfrm>
            <a:off x="766800" y="1703001"/>
            <a:ext cx="4277400" cy="427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IN" sz="2400" u="none" cap="none" strike="noStrike">
                <a:solidFill>
                  <a:srgbClr val="222222"/>
                </a:solidFill>
                <a:highlight>
                  <a:srgbClr val="FFFFFF"/>
                </a:highlight>
                <a:latin typeface="Times New Roman"/>
                <a:ea typeface="Times New Roman"/>
                <a:cs typeface="Times New Roman"/>
                <a:sym typeface="Times New Roman"/>
              </a:rPr>
              <a:t>A </a:t>
            </a:r>
            <a:r>
              <a:rPr lang="en-IN" sz="2400">
                <a:solidFill>
                  <a:srgbClr val="222222"/>
                </a:solidFill>
                <a:highlight>
                  <a:srgbClr val="FFFFFF"/>
                </a:highlight>
                <a:latin typeface="Times New Roman"/>
                <a:ea typeface="Times New Roman"/>
                <a:cs typeface="Times New Roman"/>
                <a:sym typeface="Times New Roman"/>
              </a:rPr>
              <a:t>S</a:t>
            </a:r>
            <a:r>
              <a:rPr i="0" lang="en-IN" sz="2400" u="none" cap="none" strike="noStrike">
                <a:solidFill>
                  <a:srgbClr val="222222"/>
                </a:solidFill>
                <a:highlight>
                  <a:srgbClr val="FFFFFF"/>
                </a:highlight>
                <a:latin typeface="Times New Roman"/>
                <a:ea typeface="Times New Roman"/>
                <a:cs typeface="Times New Roman"/>
                <a:sym typeface="Times New Roman"/>
              </a:rPr>
              <a:t>peedometer</a:t>
            </a:r>
            <a:r>
              <a:rPr b="0" i="0" lang="en-IN" sz="2400" u="none" cap="none" strike="noStrike">
                <a:solidFill>
                  <a:srgbClr val="222222"/>
                </a:solidFill>
                <a:highlight>
                  <a:srgbClr val="FFFFFF"/>
                </a:highlight>
                <a:latin typeface="Times New Roman"/>
                <a:ea typeface="Times New Roman"/>
                <a:cs typeface="Times New Roman"/>
                <a:sym typeface="Times New Roman"/>
              </a:rPr>
              <a:t> or a speed meter is a </a:t>
            </a:r>
            <a:r>
              <a:rPr b="0" i="0" lang="en-IN" sz="2400" u="none" cap="none" strike="noStrike">
                <a:solidFill>
                  <a:schemeClr val="hlink"/>
                </a:solidFill>
                <a:highlight>
                  <a:srgbClr val="FFFFFF"/>
                </a:highlight>
                <a:uFill>
                  <a:noFill/>
                </a:uFill>
                <a:latin typeface="Times New Roman"/>
                <a:ea typeface="Times New Roman"/>
                <a:cs typeface="Times New Roman"/>
                <a:sym typeface="Times New Roman"/>
                <a:hlinkClick r:id="rId4"/>
              </a:rPr>
              <a:t>gauge</a:t>
            </a:r>
            <a:r>
              <a:rPr b="0" i="0" lang="en-IN" sz="2400" u="none" cap="none" strike="noStrike">
                <a:solidFill>
                  <a:srgbClr val="222222"/>
                </a:solidFill>
                <a:highlight>
                  <a:srgbClr val="FFFFFF"/>
                </a:highlight>
                <a:latin typeface="Times New Roman"/>
                <a:ea typeface="Times New Roman"/>
                <a:cs typeface="Times New Roman"/>
                <a:sym typeface="Times New Roman"/>
              </a:rPr>
              <a:t> that measures and displays the instantaneous </a:t>
            </a:r>
            <a:r>
              <a:rPr b="0" i="0" lang="en-IN" sz="2400" u="none" cap="none" strike="noStrike">
                <a:solidFill>
                  <a:schemeClr val="hlink"/>
                </a:solidFill>
                <a:highlight>
                  <a:srgbClr val="FFFFFF"/>
                </a:highlight>
                <a:uFill>
                  <a:noFill/>
                </a:uFill>
                <a:latin typeface="Times New Roman"/>
                <a:ea typeface="Times New Roman"/>
                <a:cs typeface="Times New Roman"/>
                <a:sym typeface="Times New Roman"/>
                <a:hlinkClick r:id="rId5"/>
              </a:rPr>
              <a:t>speed</a:t>
            </a:r>
            <a:r>
              <a:rPr b="0" i="0" lang="en-IN" sz="2400" u="none" cap="none" strike="noStrike">
                <a:solidFill>
                  <a:srgbClr val="222222"/>
                </a:solidFill>
                <a:highlight>
                  <a:srgbClr val="FFFFFF"/>
                </a:highlight>
                <a:latin typeface="Times New Roman"/>
                <a:ea typeface="Times New Roman"/>
                <a:cs typeface="Times New Roman"/>
                <a:sym typeface="Times New Roman"/>
              </a:rPr>
              <a:t> of a vehicle.</a:t>
            </a:r>
            <a:endParaRPr b="0" i="0" sz="2400" u="none" cap="none" strike="noStrike">
              <a:solidFill>
                <a:srgbClr val="222222"/>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222222"/>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IN" sz="2400" u="none" cap="none" strike="noStrike">
                <a:solidFill>
                  <a:srgbClr val="222222"/>
                </a:solidFill>
                <a:highlight>
                  <a:srgbClr val="FFFFFF"/>
                </a:highlight>
                <a:latin typeface="Times New Roman"/>
                <a:ea typeface="Times New Roman"/>
                <a:cs typeface="Times New Roman"/>
                <a:sym typeface="Times New Roman"/>
              </a:rPr>
              <a:t>By connecting the interface with the speedometer sensor,</a:t>
            </a:r>
            <a:endParaRPr b="0" i="0" sz="2400" u="none" cap="none" strike="noStrike">
              <a:solidFill>
                <a:srgbClr val="222222"/>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rPr b="0" i="0" lang="en-IN" sz="2400" u="none" cap="none" strike="noStrike">
                <a:solidFill>
                  <a:srgbClr val="222222"/>
                </a:solidFill>
                <a:highlight>
                  <a:srgbClr val="FFFFFF"/>
                </a:highlight>
                <a:latin typeface="Times New Roman"/>
                <a:ea typeface="Times New Roman"/>
                <a:cs typeface="Times New Roman"/>
                <a:sym typeface="Times New Roman"/>
              </a:rPr>
              <a:t>we can display the speed of the vehicle digitally(user friendly mechanism).</a:t>
            </a:r>
            <a:endParaRPr b="0" i="0" sz="2400" u="none" cap="none" strike="noStrike">
              <a:solidFill>
                <a:srgbClr val="222222"/>
              </a:solidFill>
              <a:highlight>
                <a:srgbClr val="FFFFFF"/>
              </a:highlight>
              <a:latin typeface="Times New Roman"/>
              <a:ea typeface="Times New Roman"/>
              <a:cs typeface="Times New Roman"/>
              <a:sym typeface="Times New Roman"/>
            </a:endParaRPr>
          </a:p>
        </p:txBody>
      </p:sp>
      <p:sp>
        <p:nvSpPr>
          <p:cNvPr id="212" name="Google Shape;212;p26"/>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213" name="Google Shape;213;p26"/>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
        <p:nvSpPr>
          <p:cNvPr id="214" name="Google Shape;214;p26"/>
          <p:cNvSpPr txBox="1"/>
          <p:nvPr>
            <p:ph idx="4294967295" type="title"/>
          </p:nvPr>
        </p:nvSpPr>
        <p:spPr>
          <a:xfrm>
            <a:off x="893554" y="149050"/>
            <a:ext cx="9439200" cy="9264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rPr>
              <a:t>SPEEDOMETER</a:t>
            </a:r>
            <a:endParaRPr sz="38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27"/>
          <p:cNvPicPr preferRelativeResize="0"/>
          <p:nvPr/>
        </p:nvPicPr>
        <p:blipFill rotWithShape="1">
          <a:blip r:embed="rId3">
            <a:alphaModFix/>
          </a:blip>
          <a:srcRect b="0" l="0" r="0" t="0"/>
          <a:stretch/>
        </p:blipFill>
        <p:spPr>
          <a:xfrm>
            <a:off x="5876256" y="2309775"/>
            <a:ext cx="4547893" cy="3060475"/>
          </a:xfrm>
          <a:prstGeom prst="rect">
            <a:avLst/>
          </a:prstGeom>
          <a:noFill/>
          <a:ln>
            <a:noFill/>
          </a:ln>
        </p:spPr>
      </p:pic>
      <p:pic>
        <p:nvPicPr>
          <p:cNvPr id="220" name="Google Shape;220;p27"/>
          <p:cNvPicPr preferRelativeResize="0"/>
          <p:nvPr/>
        </p:nvPicPr>
        <p:blipFill rotWithShape="1">
          <a:blip r:embed="rId4">
            <a:alphaModFix/>
          </a:blip>
          <a:srcRect b="0" l="0" r="0" t="0"/>
          <a:stretch/>
        </p:blipFill>
        <p:spPr>
          <a:xfrm>
            <a:off x="766800" y="2309775"/>
            <a:ext cx="4681475" cy="3060475"/>
          </a:xfrm>
          <a:prstGeom prst="rect">
            <a:avLst/>
          </a:prstGeom>
          <a:noFill/>
          <a:ln>
            <a:noFill/>
          </a:ln>
        </p:spPr>
      </p:pic>
      <p:sp>
        <p:nvSpPr>
          <p:cNvPr id="221" name="Google Shape;221;p27"/>
          <p:cNvSpPr txBox="1"/>
          <p:nvPr>
            <p:ph idx="4294967295" type="title"/>
          </p:nvPr>
        </p:nvSpPr>
        <p:spPr>
          <a:xfrm>
            <a:off x="766804" y="179475"/>
            <a:ext cx="9439200" cy="9264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rPr>
              <a:t>SIDE STAND ALARM</a:t>
            </a:r>
            <a:endParaRPr sz="3800">
              <a:solidFill>
                <a:schemeClr val="lt1"/>
              </a:solidFill>
            </a:endParaRPr>
          </a:p>
        </p:txBody>
      </p:sp>
      <p:sp>
        <p:nvSpPr>
          <p:cNvPr id="222" name="Google Shape;222;p27"/>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223" name="Google Shape;223;p27"/>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8"/>
          <p:cNvSpPr txBox="1"/>
          <p:nvPr/>
        </p:nvSpPr>
        <p:spPr>
          <a:xfrm>
            <a:off x="291500" y="0"/>
            <a:ext cx="10049400" cy="7118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IN" sz="2400" u="none" cap="none" strike="noStrike">
                <a:solidFill>
                  <a:srgbClr val="000000"/>
                </a:solidFill>
                <a:latin typeface="Times New Roman"/>
                <a:ea typeface="Times New Roman"/>
                <a:cs typeface="Times New Roman"/>
                <a:sym typeface="Times New Roman"/>
              </a:rPr>
              <a:t> </a:t>
            </a:r>
            <a:endParaRPr b="0" i="0" sz="2400" u="none" cap="none" strike="noStrike">
              <a:solidFill>
                <a:srgbClr val="000000"/>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rgbClr val="000000"/>
              </a:buClr>
              <a:buSzPts val="2400"/>
              <a:buFont typeface="Times New Roman"/>
              <a:buChar char="●"/>
            </a:pPr>
            <a:r>
              <a:rPr b="0" i="0" lang="en-IN" sz="2400" u="none" cap="none" strike="noStrike">
                <a:solidFill>
                  <a:srgbClr val="000000"/>
                </a:solidFill>
                <a:latin typeface="Times New Roman"/>
                <a:ea typeface="Times New Roman"/>
                <a:cs typeface="Times New Roman"/>
                <a:sym typeface="Times New Roman"/>
              </a:rPr>
              <a:t>The side stand is used for supporting a parked Motorcycle it has some disadvantages.It takes place as while the driver starting the motorcycle, there may be possibility of forgetting to release the side stand. This will cause to unwanted troubles. </a:t>
            </a:r>
            <a:endParaRPr b="0" i="0" sz="2400" u="none" cap="none" strike="noStrike">
              <a:solidFill>
                <a:srgbClr val="000000"/>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rgbClr val="000000"/>
              </a:buClr>
              <a:buSzPts val="2400"/>
              <a:buFont typeface="Times New Roman"/>
              <a:buChar char="●"/>
            </a:pPr>
            <a:r>
              <a:rPr b="0" i="0" lang="en-IN" sz="2400" u="none" cap="none" strike="noStrike">
                <a:solidFill>
                  <a:srgbClr val="000000"/>
                </a:solidFill>
                <a:latin typeface="Times New Roman"/>
                <a:ea typeface="Times New Roman"/>
                <a:cs typeface="Times New Roman"/>
                <a:sym typeface="Times New Roman"/>
              </a:rPr>
              <a:t>Then the undistracted stand hitting the ground and affected the riders control during the turn.</a:t>
            </a:r>
            <a:endParaRPr b="0" i="0" sz="2400" u="none" cap="none" strike="noStrike">
              <a:solidFill>
                <a:srgbClr val="000000"/>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rgbClr val="000000"/>
              </a:buClr>
              <a:buSzPts val="2400"/>
              <a:buFont typeface="Times New Roman"/>
              <a:buChar char="●"/>
            </a:pPr>
            <a:r>
              <a:rPr b="0" i="0" lang="en-IN" sz="2400" u="none" cap="none" strike="noStrike">
                <a:solidFill>
                  <a:srgbClr val="000000"/>
                </a:solidFill>
                <a:latin typeface="Times New Roman"/>
                <a:ea typeface="Times New Roman"/>
                <a:cs typeface="Times New Roman"/>
                <a:sym typeface="Times New Roman"/>
              </a:rPr>
              <a:t>Forgetting to lift the side stand causes huge accidents in rural areas partly in urban areas too, because all the other source of accident has preventive measure, but accident due to side stand do not have proper preventive measure. If you see the accident status 36% of the accidents occur due to this problem.</a:t>
            </a:r>
            <a:endParaRPr b="0" i="0" sz="2400" u="none" cap="none" strike="noStrike">
              <a:solidFill>
                <a:srgbClr val="000000"/>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381000" lvl="0" marL="457200" marR="0" rtl="0" algn="l">
              <a:lnSpc>
                <a:spcPct val="100000"/>
              </a:lnSpc>
              <a:spcBef>
                <a:spcPts val="0"/>
              </a:spcBef>
              <a:spcAft>
                <a:spcPts val="0"/>
              </a:spcAft>
              <a:buClr>
                <a:srgbClr val="000000"/>
              </a:buClr>
              <a:buSzPts val="2400"/>
              <a:buFont typeface="Times New Roman"/>
              <a:buChar char="●"/>
            </a:pPr>
            <a:r>
              <a:rPr b="0" i="0" lang="en-IN" sz="2400" u="none" cap="none" strike="noStrike">
                <a:solidFill>
                  <a:srgbClr val="000000"/>
                </a:solidFill>
                <a:latin typeface="Times New Roman"/>
                <a:ea typeface="Times New Roman"/>
                <a:cs typeface="Times New Roman"/>
                <a:sym typeface="Times New Roman"/>
              </a:rPr>
              <a:t>The side stand sensor works in the following way:</a:t>
            </a:r>
            <a:endParaRPr b="0" i="0" sz="2400" u="none" cap="none" strike="noStrike">
              <a:solidFill>
                <a:srgbClr val="000000"/>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rPr b="0" i="0" lang="en-IN" sz="2400" u="none" cap="none" strike="noStrike">
                <a:solidFill>
                  <a:srgbClr val="000000"/>
                </a:solidFill>
                <a:latin typeface="Times New Roman"/>
                <a:ea typeface="Times New Roman"/>
                <a:cs typeface="Times New Roman"/>
                <a:sym typeface="Times New Roman"/>
              </a:rPr>
              <a:t>When the ignition process of the vehicle is started, the sensor warns the rider by a buzzer to lift up the side stand which minimizes the possibility of forgetting the same.</a:t>
            </a:r>
            <a:endParaRPr b="0" i="0" sz="2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sp>
        <p:nvSpPr>
          <p:cNvPr id="229" name="Google Shape;229;p28"/>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230" name="Google Shape;230;p28"/>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29"/>
          <p:cNvPicPr preferRelativeResize="0"/>
          <p:nvPr/>
        </p:nvPicPr>
        <p:blipFill rotWithShape="1">
          <a:blip r:embed="rId3">
            <a:alphaModFix/>
          </a:blip>
          <a:srcRect b="0" l="0" r="0" t="0"/>
          <a:stretch/>
        </p:blipFill>
        <p:spPr>
          <a:xfrm>
            <a:off x="1411400" y="1600750"/>
            <a:ext cx="8279101" cy="4802200"/>
          </a:xfrm>
          <a:prstGeom prst="rect">
            <a:avLst/>
          </a:prstGeom>
          <a:noFill/>
          <a:ln>
            <a:noFill/>
          </a:ln>
        </p:spPr>
      </p:pic>
      <p:sp>
        <p:nvSpPr>
          <p:cNvPr id="236" name="Google Shape;236;p29"/>
          <p:cNvSpPr txBox="1"/>
          <p:nvPr/>
        </p:nvSpPr>
        <p:spPr>
          <a:xfrm>
            <a:off x="3321950" y="292625"/>
            <a:ext cx="4509600" cy="115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1" i="0" lang="en-IN" sz="3600" u="none" cap="none" strike="noStrike">
                <a:solidFill>
                  <a:srgbClr val="000000"/>
                </a:solidFill>
                <a:latin typeface="Calibri"/>
                <a:ea typeface="Calibri"/>
                <a:cs typeface="Calibri"/>
                <a:sym typeface="Calibri"/>
              </a:rPr>
              <a:t>SYSTEM DISCRIPTION</a:t>
            </a:r>
            <a:endParaRPr b="1" i="0" sz="3600" u="none" cap="none" strike="noStrike">
              <a:solidFill>
                <a:srgbClr val="000000"/>
              </a:solidFill>
              <a:latin typeface="Calibri"/>
              <a:ea typeface="Calibri"/>
              <a:cs typeface="Calibri"/>
              <a:sym typeface="Calibri"/>
            </a:endParaRPr>
          </a:p>
        </p:txBody>
      </p:sp>
      <p:sp>
        <p:nvSpPr>
          <p:cNvPr id="237" name="Google Shape;237;p29"/>
          <p:cNvSpPr txBox="1"/>
          <p:nvPr/>
        </p:nvSpPr>
        <p:spPr>
          <a:xfrm>
            <a:off x="568000" y="1067150"/>
            <a:ext cx="4664400" cy="559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sp>
        <p:nvSpPr>
          <p:cNvPr id="238" name="Google Shape;238;p29"/>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239" name="Google Shape;239;p29"/>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
        <p:nvSpPr>
          <p:cNvPr id="240" name="Google Shape;240;p29"/>
          <p:cNvSpPr txBox="1"/>
          <p:nvPr>
            <p:ph idx="4294967295" type="title"/>
          </p:nvPr>
        </p:nvSpPr>
        <p:spPr>
          <a:xfrm>
            <a:off x="766804" y="179475"/>
            <a:ext cx="9439200" cy="9264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rPr>
              <a:t>SYSTEM DESCRIPTION</a:t>
            </a:r>
            <a:endParaRPr sz="380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0"/>
          <p:cNvPicPr preferRelativeResize="0"/>
          <p:nvPr/>
        </p:nvPicPr>
        <p:blipFill rotWithShape="1">
          <a:blip r:embed="rId3">
            <a:alphaModFix/>
          </a:blip>
          <a:srcRect b="0" l="0" r="0" t="0"/>
          <a:stretch/>
        </p:blipFill>
        <p:spPr>
          <a:xfrm>
            <a:off x="1962150" y="479425"/>
            <a:ext cx="7200900" cy="4953000"/>
          </a:xfrm>
          <a:prstGeom prst="rect">
            <a:avLst/>
          </a:prstGeom>
          <a:noFill/>
          <a:ln>
            <a:noFill/>
          </a:ln>
        </p:spPr>
      </p:pic>
      <p:sp>
        <p:nvSpPr>
          <p:cNvPr id="247" name="Google Shape;247;p30"/>
          <p:cNvSpPr txBox="1"/>
          <p:nvPr/>
        </p:nvSpPr>
        <p:spPr>
          <a:xfrm>
            <a:off x="3390800" y="5714450"/>
            <a:ext cx="5129400" cy="389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b="1" i="0" lang="en-IN" sz="2200" u="none" cap="none" strike="noStrike">
                <a:solidFill>
                  <a:srgbClr val="000000"/>
                </a:solidFill>
                <a:latin typeface="Calibri"/>
                <a:ea typeface="Calibri"/>
                <a:cs typeface="Calibri"/>
                <a:sym typeface="Calibri"/>
              </a:rPr>
              <a:t>Raspberry Pi connections with sensors</a:t>
            </a:r>
            <a:endParaRPr b="1" i="0" sz="2200" u="none" cap="none" strike="noStrike">
              <a:solidFill>
                <a:srgbClr val="000000"/>
              </a:solidFill>
              <a:latin typeface="Calibri"/>
              <a:ea typeface="Calibri"/>
              <a:cs typeface="Calibri"/>
              <a:sym typeface="Calibri"/>
            </a:endParaRPr>
          </a:p>
        </p:txBody>
      </p:sp>
      <p:sp>
        <p:nvSpPr>
          <p:cNvPr id="248" name="Google Shape;248;p30"/>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249" name="Google Shape;249;p30"/>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1"/>
          <p:cNvSpPr txBox="1"/>
          <p:nvPr/>
        </p:nvSpPr>
        <p:spPr>
          <a:xfrm>
            <a:off x="568000" y="361450"/>
            <a:ext cx="9855900" cy="66708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chemeClr val="dk1"/>
              </a:buClr>
              <a:buSzPts val="1100"/>
              <a:buFont typeface="Arial"/>
              <a:buNone/>
            </a:pPr>
            <a:r>
              <a:rPr b="0" i="0" lang="en-IN" sz="2400" u="none" cap="none" strike="noStrike">
                <a:solidFill>
                  <a:srgbClr val="000000"/>
                </a:solidFill>
                <a:latin typeface="Times New Roman"/>
                <a:ea typeface="Times New Roman"/>
                <a:cs typeface="Times New Roman"/>
                <a:sym typeface="Times New Roman"/>
              </a:rPr>
              <a:t>This project is designed using a Raspberry PI single board computer used for embedded application. The Interfacing components used are Reed switch sensor, GPS Modem, Accelerometer and gyro sensor, WiFi Dongle . USB mouse and keyboard can be used for user-friendly usage of the Board. The 32-bit ARM controller on the Raspberry Device supports the Functionality as the CPU Core.  Block diagram of informatics and infotainment system for an E-Bike.</a:t>
            </a:r>
            <a:endParaRPr b="0" i="0" sz="24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IN" sz="2400" u="none" cap="none" strike="noStrike">
                <a:solidFill>
                  <a:srgbClr val="000000"/>
                </a:solidFill>
                <a:latin typeface="Times New Roman"/>
                <a:ea typeface="Times New Roman"/>
                <a:cs typeface="Times New Roman"/>
                <a:sym typeface="Times New Roman"/>
              </a:rPr>
              <a:t>The Linux OS is used as the Default operating system responsible for handling the tasks and peripheral on chip components. Python scripting is used for the programmingthe device and functionalities.</a:t>
            </a:r>
            <a:endParaRPr b="0" i="0" sz="24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t/>
            </a:r>
            <a:endParaRPr b="0" i="0" sz="24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100"/>
              <a:buFont typeface="Arial"/>
              <a:buNone/>
            </a:pPr>
            <a:r>
              <a:rPr b="0" i="0" lang="en-IN" sz="2400" u="none" cap="none" strike="noStrike">
                <a:solidFill>
                  <a:srgbClr val="000000"/>
                </a:solidFill>
                <a:latin typeface="Times New Roman"/>
                <a:ea typeface="Times New Roman"/>
                <a:cs typeface="Times New Roman"/>
                <a:sym typeface="Times New Roman"/>
              </a:rPr>
              <a:t>Reed switch is connected to raspberry pi GPIO pin, GPS module Neo 6M is connected via asynchronous UART communication, MPU 6050 Accelerometer and gyro sensor is connected via serial I2C interface.. The data from the sensors is processed and updated in a database file. The data is concurrently sent via sockets to a</a:t>
            </a:r>
            <a:r>
              <a:rPr b="0" i="0" lang="en-IN" sz="2400" u="none" cap="none" strike="noStrike">
                <a:solidFill>
                  <a:srgbClr val="000000"/>
                </a:solidFill>
                <a:latin typeface="Calibri"/>
                <a:ea typeface="Calibri"/>
                <a:cs typeface="Calibri"/>
                <a:sym typeface="Calibri"/>
              </a:rPr>
              <a:t> </a:t>
            </a:r>
            <a:r>
              <a:rPr b="0" i="0" lang="en-IN" sz="2400" u="none" cap="none" strike="noStrike">
                <a:solidFill>
                  <a:srgbClr val="000000"/>
                </a:solidFill>
                <a:latin typeface="Times New Roman"/>
                <a:ea typeface="Times New Roman"/>
                <a:cs typeface="Times New Roman"/>
                <a:sym typeface="Times New Roman"/>
              </a:rPr>
              <a:t>running web server through Wi-Fi module.</a:t>
            </a:r>
            <a:endParaRPr b="0" i="0" sz="2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Times New Roman"/>
              <a:ea typeface="Times New Roman"/>
              <a:cs typeface="Times New Roman"/>
              <a:sym typeface="Times New Roman"/>
            </a:endParaRPr>
          </a:p>
        </p:txBody>
      </p:sp>
      <p:sp>
        <p:nvSpPr>
          <p:cNvPr id="256" name="Google Shape;256;p31"/>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257" name="Google Shape;257;p31"/>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txBox="1"/>
          <p:nvPr>
            <p:ph type="title"/>
          </p:nvPr>
        </p:nvSpPr>
        <p:spPr>
          <a:xfrm>
            <a:off x="548640" y="113007"/>
            <a:ext cx="9875520" cy="1219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6862"/>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latin typeface="Calibri"/>
                <a:ea typeface="Calibri"/>
                <a:cs typeface="Calibri"/>
                <a:sym typeface="Calibri"/>
              </a:rPr>
              <a:t>ADVANTAGES</a:t>
            </a:r>
            <a:endParaRPr sz="3800"/>
          </a:p>
        </p:txBody>
      </p:sp>
      <p:sp>
        <p:nvSpPr>
          <p:cNvPr id="263" name="Google Shape;263;p32"/>
          <p:cNvSpPr txBox="1"/>
          <p:nvPr>
            <p:ph idx="1" type="body"/>
          </p:nvPr>
        </p:nvSpPr>
        <p:spPr>
          <a:xfrm>
            <a:off x="152400" y="1706880"/>
            <a:ext cx="10668000" cy="4827694"/>
          </a:xfrm>
          <a:prstGeom prst="rect">
            <a:avLst/>
          </a:prstGeom>
          <a:noFill/>
          <a:ln>
            <a:noFill/>
          </a:ln>
        </p:spPr>
        <p:txBody>
          <a:bodyPr anchorCtr="0" anchor="t" bIns="52225" lIns="104475" spcFirstLastPara="1" rIns="104475" wrap="square" tIns="52225">
            <a:noAutofit/>
          </a:bodyPr>
          <a:lstStyle/>
          <a:p>
            <a:pPr indent="-391847" lvl="0" marL="391847" rtl="0" algn="just">
              <a:lnSpc>
                <a:spcPct val="90000"/>
              </a:lnSpc>
              <a:spcBef>
                <a:spcPts val="0"/>
              </a:spcBef>
              <a:spcAft>
                <a:spcPts val="0"/>
              </a:spcAft>
              <a:buClr>
                <a:schemeClr val="dk1"/>
              </a:buClr>
              <a:buSzPts val="2400"/>
              <a:buFont typeface="Times New Roman"/>
              <a:buChar char="•"/>
            </a:pPr>
            <a:r>
              <a:rPr lang="en-IN" sz="2400">
                <a:latin typeface="Times New Roman"/>
                <a:ea typeface="Times New Roman"/>
                <a:cs typeface="Times New Roman"/>
                <a:sym typeface="Times New Roman"/>
              </a:rPr>
              <a:t>A rider can access the digital dashboard on the vehicle which will display the current speed, trip distance, access calls.</a:t>
            </a:r>
            <a:endParaRPr sz="2400">
              <a:latin typeface="Times New Roman"/>
              <a:ea typeface="Times New Roman"/>
              <a:cs typeface="Times New Roman"/>
              <a:sym typeface="Times New Roman"/>
            </a:endParaRPr>
          </a:p>
          <a:p>
            <a:pPr indent="0" lvl="0" marL="391847" rtl="0" algn="just">
              <a:lnSpc>
                <a:spcPct val="90000"/>
              </a:lnSpc>
              <a:spcBef>
                <a:spcPts val="0"/>
              </a:spcBef>
              <a:spcAft>
                <a:spcPts val="0"/>
              </a:spcAft>
              <a:buSzPts val="1800"/>
              <a:buNone/>
            </a:pPr>
            <a:r>
              <a:t/>
            </a:r>
            <a:endParaRPr sz="2400">
              <a:latin typeface="Times New Roman"/>
              <a:ea typeface="Times New Roman"/>
              <a:cs typeface="Times New Roman"/>
              <a:sym typeface="Times New Roman"/>
            </a:endParaRPr>
          </a:p>
          <a:p>
            <a:pPr indent="-391847" lvl="0" marL="391847" rtl="0" algn="just">
              <a:lnSpc>
                <a:spcPct val="90000"/>
              </a:lnSpc>
              <a:spcBef>
                <a:spcPts val="0"/>
              </a:spcBef>
              <a:spcAft>
                <a:spcPts val="0"/>
              </a:spcAft>
              <a:buSzPts val="2400"/>
              <a:buFont typeface="Times New Roman"/>
              <a:buChar char="•"/>
            </a:pPr>
            <a:r>
              <a:rPr lang="en-IN" sz="2400">
                <a:latin typeface="Times New Roman"/>
                <a:ea typeface="Times New Roman"/>
                <a:cs typeface="Times New Roman"/>
                <a:sym typeface="Times New Roman"/>
              </a:rPr>
              <a:t>GPS information is directly fed to a Google maps API which will locate the vehicle.</a:t>
            </a:r>
            <a:endParaRPr sz="2400">
              <a:latin typeface="Times New Roman"/>
              <a:ea typeface="Times New Roman"/>
              <a:cs typeface="Times New Roman"/>
              <a:sym typeface="Times New Roman"/>
            </a:endParaRPr>
          </a:p>
          <a:p>
            <a:pPr indent="-264847" lvl="0" marL="391847" rtl="0" algn="just">
              <a:lnSpc>
                <a:spcPct val="90000"/>
              </a:lnSpc>
              <a:spcBef>
                <a:spcPts val="400"/>
              </a:spcBef>
              <a:spcAft>
                <a:spcPts val="0"/>
              </a:spcAft>
              <a:buClr>
                <a:schemeClr val="dk1"/>
              </a:buClr>
              <a:buSzPts val="2000"/>
              <a:buNone/>
            </a:pPr>
            <a:r>
              <a:t/>
            </a:r>
            <a:endParaRPr sz="2400">
              <a:latin typeface="Times New Roman"/>
              <a:ea typeface="Times New Roman"/>
              <a:cs typeface="Times New Roman"/>
              <a:sym typeface="Times New Roman"/>
            </a:endParaRPr>
          </a:p>
          <a:p>
            <a:pPr indent="-391847" lvl="0" marL="391847" rtl="0" algn="just">
              <a:lnSpc>
                <a:spcPct val="90000"/>
              </a:lnSpc>
              <a:spcBef>
                <a:spcPts val="400"/>
              </a:spcBef>
              <a:spcAft>
                <a:spcPts val="0"/>
              </a:spcAft>
              <a:buClr>
                <a:schemeClr val="dk1"/>
              </a:buClr>
              <a:buSzPts val="2400"/>
              <a:buFont typeface="Times New Roman"/>
              <a:buChar char="•"/>
            </a:pPr>
            <a:r>
              <a:rPr lang="en-IN" sz="2400">
                <a:latin typeface="Times New Roman"/>
                <a:ea typeface="Times New Roman"/>
                <a:cs typeface="Times New Roman"/>
                <a:sym typeface="Times New Roman"/>
              </a:rPr>
              <a:t>This integration makes sure that the side stand, which is responsible for around 36% of the accidents, is lifted as soon as the helmet is worn and the ignition is turned on.</a:t>
            </a:r>
            <a:endParaRPr sz="2400">
              <a:latin typeface="Times New Roman"/>
              <a:ea typeface="Times New Roman"/>
              <a:cs typeface="Times New Roman"/>
              <a:sym typeface="Times New Roman"/>
            </a:endParaRPr>
          </a:p>
          <a:p>
            <a:pPr indent="-264847" lvl="0" marL="391847" rtl="0" algn="just">
              <a:lnSpc>
                <a:spcPct val="90000"/>
              </a:lnSpc>
              <a:spcBef>
                <a:spcPts val="400"/>
              </a:spcBef>
              <a:spcAft>
                <a:spcPts val="0"/>
              </a:spcAft>
              <a:buClr>
                <a:schemeClr val="dk1"/>
              </a:buClr>
              <a:buSzPts val="2000"/>
              <a:buNone/>
            </a:pPr>
            <a:r>
              <a:t/>
            </a:r>
            <a:endParaRPr sz="2400">
              <a:latin typeface="Times New Roman"/>
              <a:ea typeface="Times New Roman"/>
              <a:cs typeface="Times New Roman"/>
              <a:sym typeface="Times New Roman"/>
            </a:endParaRPr>
          </a:p>
          <a:p>
            <a:pPr indent="-391847" lvl="0" marL="391847" rtl="0" algn="just">
              <a:lnSpc>
                <a:spcPct val="90000"/>
              </a:lnSpc>
              <a:spcBef>
                <a:spcPts val="400"/>
              </a:spcBef>
              <a:spcAft>
                <a:spcPts val="0"/>
              </a:spcAft>
              <a:buClr>
                <a:schemeClr val="dk1"/>
              </a:buClr>
              <a:buSzPts val="2400"/>
              <a:buFont typeface="Times New Roman"/>
              <a:buChar char="•"/>
            </a:pPr>
            <a:r>
              <a:rPr lang="en-IN" sz="2400">
                <a:latin typeface="Times New Roman"/>
                <a:ea typeface="Times New Roman"/>
                <a:cs typeface="Times New Roman"/>
                <a:sym typeface="Times New Roman"/>
              </a:rPr>
              <a:t>If the rider is in crowded areas, the speed barriers acts and restricts the speed limit using Artificial Intelligence.</a:t>
            </a:r>
            <a:endParaRPr sz="2400">
              <a:latin typeface="Times New Roman"/>
              <a:ea typeface="Times New Roman"/>
              <a:cs typeface="Times New Roman"/>
              <a:sym typeface="Times New Roman"/>
            </a:endParaRPr>
          </a:p>
        </p:txBody>
      </p:sp>
      <p:sp>
        <p:nvSpPr>
          <p:cNvPr id="264" name="Google Shape;264;p32"/>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265" name="Google Shape;265;p32"/>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5"/>
          <p:cNvSpPr txBox="1"/>
          <p:nvPr>
            <p:ph type="title"/>
          </p:nvPr>
        </p:nvSpPr>
        <p:spPr>
          <a:xfrm>
            <a:off x="548640" y="292947"/>
            <a:ext cx="9875520" cy="1219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6862"/>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latin typeface="Calibri"/>
                <a:ea typeface="Calibri"/>
                <a:cs typeface="Calibri"/>
                <a:sym typeface="Calibri"/>
              </a:rPr>
              <a:t>CONTENTS</a:t>
            </a:r>
            <a:endParaRPr sz="3800"/>
          </a:p>
        </p:txBody>
      </p:sp>
      <p:sp>
        <p:nvSpPr>
          <p:cNvPr id="108" name="Google Shape;108;p15"/>
          <p:cNvSpPr txBox="1"/>
          <p:nvPr>
            <p:ph idx="1" type="body"/>
          </p:nvPr>
        </p:nvSpPr>
        <p:spPr>
          <a:xfrm>
            <a:off x="548650" y="2035000"/>
            <a:ext cx="9875400" cy="4821000"/>
          </a:xfrm>
          <a:prstGeom prst="rect">
            <a:avLst/>
          </a:prstGeom>
          <a:noFill/>
          <a:ln>
            <a:noFill/>
          </a:ln>
        </p:spPr>
        <p:txBody>
          <a:bodyPr anchorCtr="0" anchor="t" bIns="52225" lIns="104475" spcFirstLastPara="1" rIns="104475" wrap="square" tIns="52225">
            <a:noAutofit/>
          </a:bodyPr>
          <a:lstStyle/>
          <a:p>
            <a:pPr indent="-363588" lvl="0" marL="391847" rtl="0" algn="l">
              <a:lnSpc>
                <a:spcPct val="80000"/>
              </a:lnSpc>
              <a:spcBef>
                <a:spcPts val="629"/>
              </a:spcBef>
              <a:spcAft>
                <a:spcPts val="0"/>
              </a:spcAft>
              <a:buClr>
                <a:schemeClr val="dk1"/>
              </a:buClr>
              <a:buSzPts val="2800"/>
              <a:buChar char="•"/>
            </a:pPr>
            <a:r>
              <a:rPr lang="en-IN" sz="2800">
                <a:latin typeface="Times New Roman"/>
                <a:ea typeface="Times New Roman"/>
                <a:cs typeface="Times New Roman"/>
                <a:sym typeface="Times New Roman"/>
              </a:rPr>
              <a:t>Introduction.</a:t>
            </a:r>
            <a:endParaRPr sz="2800"/>
          </a:p>
          <a:p>
            <a:pPr indent="-363588" lvl="0" marL="391847" rtl="0" algn="l">
              <a:lnSpc>
                <a:spcPct val="80000"/>
              </a:lnSpc>
              <a:spcBef>
                <a:spcPts val="629"/>
              </a:spcBef>
              <a:spcAft>
                <a:spcPts val="0"/>
              </a:spcAft>
              <a:buClr>
                <a:schemeClr val="dk1"/>
              </a:buClr>
              <a:buSzPts val="2800"/>
              <a:buChar char="•"/>
            </a:pPr>
            <a:r>
              <a:rPr lang="en-IN" sz="2800">
                <a:latin typeface="Times New Roman"/>
                <a:ea typeface="Times New Roman"/>
                <a:cs typeface="Times New Roman"/>
                <a:sym typeface="Times New Roman"/>
              </a:rPr>
              <a:t>Project Motivation.</a:t>
            </a:r>
            <a:endParaRPr sz="2800"/>
          </a:p>
          <a:p>
            <a:pPr indent="-363589" lvl="0" marL="391847" rtl="0" algn="l">
              <a:lnSpc>
                <a:spcPct val="80000"/>
              </a:lnSpc>
              <a:spcBef>
                <a:spcPts val="629"/>
              </a:spcBef>
              <a:spcAft>
                <a:spcPts val="0"/>
              </a:spcAft>
              <a:buClr>
                <a:schemeClr val="dk1"/>
              </a:buClr>
              <a:buSzPts val="2800"/>
              <a:buChar char="•"/>
            </a:pPr>
            <a:r>
              <a:rPr lang="en-IN" sz="2800">
                <a:latin typeface="Times New Roman"/>
                <a:ea typeface="Times New Roman"/>
                <a:cs typeface="Times New Roman"/>
                <a:sym typeface="Times New Roman"/>
              </a:rPr>
              <a:t>Aim/Objective.</a:t>
            </a:r>
            <a:endParaRPr sz="2800"/>
          </a:p>
          <a:p>
            <a:pPr indent="-363589" lvl="0" marL="391847" rtl="0" algn="l">
              <a:lnSpc>
                <a:spcPct val="80000"/>
              </a:lnSpc>
              <a:spcBef>
                <a:spcPts val="629"/>
              </a:spcBef>
              <a:spcAft>
                <a:spcPts val="0"/>
              </a:spcAft>
              <a:buClr>
                <a:schemeClr val="dk1"/>
              </a:buClr>
              <a:buSzPts val="2800"/>
              <a:buChar char="•"/>
            </a:pPr>
            <a:r>
              <a:rPr lang="en-IN" sz="2800">
                <a:latin typeface="Times New Roman"/>
                <a:ea typeface="Times New Roman"/>
                <a:cs typeface="Times New Roman"/>
                <a:sym typeface="Times New Roman"/>
              </a:rPr>
              <a:t>Overview of the Project.</a:t>
            </a:r>
            <a:endParaRPr sz="2800">
              <a:latin typeface="Times New Roman"/>
              <a:ea typeface="Times New Roman"/>
              <a:cs typeface="Times New Roman"/>
              <a:sym typeface="Times New Roman"/>
            </a:endParaRPr>
          </a:p>
          <a:p>
            <a:pPr indent="-363589" lvl="0" marL="391847" rtl="0" algn="l">
              <a:lnSpc>
                <a:spcPct val="80000"/>
              </a:lnSpc>
              <a:spcBef>
                <a:spcPts val="629"/>
              </a:spcBef>
              <a:spcAft>
                <a:spcPts val="0"/>
              </a:spcAft>
              <a:buClr>
                <a:schemeClr val="dk1"/>
              </a:buClr>
              <a:buSzPts val="2800"/>
              <a:buChar char="•"/>
            </a:pPr>
            <a:r>
              <a:rPr lang="en-IN" sz="2800">
                <a:latin typeface="Times New Roman"/>
                <a:ea typeface="Times New Roman"/>
                <a:cs typeface="Times New Roman"/>
                <a:sym typeface="Times New Roman"/>
              </a:rPr>
              <a:t>System Overview</a:t>
            </a:r>
            <a:endParaRPr sz="2800">
              <a:latin typeface="Times New Roman"/>
              <a:ea typeface="Times New Roman"/>
              <a:cs typeface="Times New Roman"/>
              <a:sym typeface="Times New Roman"/>
            </a:endParaRPr>
          </a:p>
          <a:p>
            <a:pPr indent="-363588" lvl="0" marL="391847" rtl="0" algn="l">
              <a:lnSpc>
                <a:spcPct val="80000"/>
              </a:lnSpc>
              <a:spcBef>
                <a:spcPts val="629"/>
              </a:spcBef>
              <a:spcAft>
                <a:spcPts val="0"/>
              </a:spcAft>
              <a:buClr>
                <a:schemeClr val="dk1"/>
              </a:buClr>
              <a:buSzPts val="2800"/>
              <a:buChar char="•"/>
            </a:pPr>
            <a:r>
              <a:rPr lang="en-IN" sz="2800">
                <a:latin typeface="Times New Roman"/>
                <a:ea typeface="Times New Roman"/>
                <a:cs typeface="Times New Roman"/>
                <a:sym typeface="Times New Roman"/>
              </a:rPr>
              <a:t>Advantages.</a:t>
            </a:r>
            <a:endParaRPr sz="2800"/>
          </a:p>
          <a:p>
            <a:pPr indent="-363588" lvl="0" marL="391847" rtl="0" algn="l">
              <a:lnSpc>
                <a:spcPct val="80000"/>
              </a:lnSpc>
              <a:spcBef>
                <a:spcPts val="629"/>
              </a:spcBef>
              <a:spcAft>
                <a:spcPts val="0"/>
              </a:spcAft>
              <a:buClr>
                <a:schemeClr val="dk1"/>
              </a:buClr>
              <a:buSzPts val="2800"/>
              <a:buChar char="•"/>
            </a:pPr>
            <a:r>
              <a:rPr lang="en-IN" sz="2800">
                <a:latin typeface="Times New Roman"/>
                <a:ea typeface="Times New Roman"/>
                <a:cs typeface="Times New Roman"/>
                <a:sym typeface="Times New Roman"/>
              </a:rPr>
              <a:t>Conclusions.</a:t>
            </a:r>
            <a:endParaRPr sz="2800"/>
          </a:p>
          <a:p>
            <a:pPr indent="-363588" lvl="0" marL="391847" rtl="0" algn="l">
              <a:lnSpc>
                <a:spcPct val="80000"/>
              </a:lnSpc>
              <a:spcBef>
                <a:spcPts val="629"/>
              </a:spcBef>
              <a:spcAft>
                <a:spcPts val="0"/>
              </a:spcAft>
              <a:buClr>
                <a:schemeClr val="dk1"/>
              </a:buClr>
              <a:buSzPts val="2800"/>
              <a:buChar char="•"/>
            </a:pPr>
            <a:r>
              <a:rPr lang="en-IN" sz="2800">
                <a:latin typeface="Times New Roman"/>
                <a:ea typeface="Times New Roman"/>
                <a:cs typeface="Times New Roman"/>
                <a:sym typeface="Times New Roman"/>
              </a:rPr>
              <a:t>References.</a:t>
            </a:r>
            <a:endParaRPr sz="2800"/>
          </a:p>
          <a:p>
            <a:pPr indent="-391847" lvl="0" marL="391847" rtl="0" algn="l">
              <a:lnSpc>
                <a:spcPct val="80000"/>
              </a:lnSpc>
              <a:spcBef>
                <a:spcPts val="629"/>
              </a:spcBef>
              <a:spcAft>
                <a:spcPts val="0"/>
              </a:spcAft>
              <a:buClr>
                <a:schemeClr val="dk1"/>
              </a:buClr>
              <a:buSzPts val="3145"/>
              <a:buNone/>
            </a:pPr>
            <a:r>
              <a:t/>
            </a:r>
            <a:endParaRPr sz="2800"/>
          </a:p>
          <a:p>
            <a:pPr indent="-192138" lvl="0" marL="391847" rtl="0" algn="l">
              <a:lnSpc>
                <a:spcPct val="80000"/>
              </a:lnSpc>
              <a:spcBef>
                <a:spcPts val="629"/>
              </a:spcBef>
              <a:spcAft>
                <a:spcPts val="0"/>
              </a:spcAft>
              <a:buClr>
                <a:schemeClr val="dk1"/>
              </a:buClr>
              <a:buSzPts val="3145"/>
              <a:buNone/>
            </a:pPr>
            <a:r>
              <a:t/>
            </a:r>
            <a:endParaRPr sz="2800"/>
          </a:p>
        </p:txBody>
      </p:sp>
      <p:sp>
        <p:nvSpPr>
          <p:cNvPr id="109" name="Google Shape;109;p15"/>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
        <p:nvSpPr>
          <p:cNvPr id="110" name="Google Shape;110;p15"/>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3"/>
          <p:cNvSpPr txBox="1"/>
          <p:nvPr>
            <p:ph type="title"/>
          </p:nvPr>
        </p:nvSpPr>
        <p:spPr>
          <a:xfrm>
            <a:off x="548640" y="76200"/>
            <a:ext cx="9875520" cy="1219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6862"/>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latin typeface="Calibri"/>
                <a:ea typeface="Calibri"/>
                <a:cs typeface="Calibri"/>
                <a:sym typeface="Calibri"/>
              </a:rPr>
              <a:t>CONCLUSIONS</a:t>
            </a:r>
            <a:endParaRPr sz="3800"/>
          </a:p>
        </p:txBody>
      </p:sp>
      <p:sp>
        <p:nvSpPr>
          <p:cNvPr id="271" name="Google Shape;271;p33"/>
          <p:cNvSpPr txBox="1"/>
          <p:nvPr>
            <p:ph idx="1" type="body"/>
          </p:nvPr>
        </p:nvSpPr>
        <p:spPr>
          <a:xfrm>
            <a:off x="169625" y="1952500"/>
            <a:ext cx="10416000" cy="4827600"/>
          </a:xfrm>
          <a:prstGeom prst="rect">
            <a:avLst/>
          </a:prstGeom>
          <a:noFill/>
          <a:ln>
            <a:noFill/>
          </a:ln>
        </p:spPr>
        <p:txBody>
          <a:bodyPr anchorCtr="0" anchor="t" bIns="52225" lIns="104475" spcFirstLastPara="1" rIns="104475" wrap="square" tIns="52225">
            <a:noAutofit/>
          </a:bodyPr>
          <a:lstStyle/>
          <a:p>
            <a:pPr indent="0" lvl="0" marL="0" rtl="0" algn="just">
              <a:lnSpc>
                <a:spcPct val="80000"/>
              </a:lnSpc>
              <a:spcBef>
                <a:spcPts val="370"/>
              </a:spcBef>
              <a:spcAft>
                <a:spcPts val="0"/>
              </a:spcAft>
              <a:buClr>
                <a:schemeClr val="dk1"/>
              </a:buClr>
              <a:buSzPts val="1850"/>
              <a:buNone/>
            </a:pPr>
            <a:r>
              <a:rPr lang="en-IN" sz="1850">
                <a:latin typeface="Times New Roman"/>
                <a:ea typeface="Times New Roman"/>
                <a:cs typeface="Times New Roman"/>
                <a:sym typeface="Times New Roman"/>
              </a:rPr>
              <a:t> </a:t>
            </a:r>
            <a:endParaRPr sz="2000">
              <a:latin typeface="Times New Roman"/>
              <a:ea typeface="Times New Roman"/>
              <a:cs typeface="Times New Roman"/>
              <a:sym typeface="Times New Roman"/>
            </a:endParaRPr>
          </a:p>
          <a:p>
            <a:pPr indent="-391847" lvl="0" marL="391847" rtl="0" algn="just">
              <a:lnSpc>
                <a:spcPct val="80000"/>
              </a:lnSpc>
              <a:spcBef>
                <a:spcPts val="370"/>
              </a:spcBef>
              <a:spcAft>
                <a:spcPts val="0"/>
              </a:spcAft>
              <a:buClr>
                <a:schemeClr val="dk1"/>
              </a:buClr>
              <a:buSzPts val="2400"/>
              <a:buFont typeface="Times New Roman"/>
              <a:buChar char="•"/>
            </a:pPr>
            <a:r>
              <a:rPr lang="en-IN" sz="2400">
                <a:latin typeface="Times New Roman"/>
                <a:ea typeface="Times New Roman"/>
                <a:cs typeface="Times New Roman"/>
                <a:sym typeface="Times New Roman"/>
              </a:rPr>
              <a:t>In this paper we have proposed an Informatics system for an E-Bike which displays the riding information on the screen</a:t>
            </a:r>
            <a:endParaRPr sz="2400">
              <a:latin typeface="Times New Roman"/>
              <a:ea typeface="Times New Roman"/>
              <a:cs typeface="Times New Roman"/>
              <a:sym typeface="Times New Roman"/>
            </a:endParaRPr>
          </a:p>
          <a:p>
            <a:pPr indent="0" lvl="0" marL="391847" rtl="0" algn="just">
              <a:lnSpc>
                <a:spcPct val="80000"/>
              </a:lnSpc>
              <a:spcBef>
                <a:spcPts val="370"/>
              </a:spcBef>
              <a:spcAft>
                <a:spcPts val="0"/>
              </a:spcAft>
              <a:buSzPts val="1800"/>
              <a:buNone/>
            </a:pPr>
            <a:r>
              <a:t/>
            </a:r>
            <a:endParaRPr sz="2400">
              <a:latin typeface="Times New Roman"/>
              <a:ea typeface="Times New Roman"/>
              <a:cs typeface="Times New Roman"/>
              <a:sym typeface="Times New Roman"/>
            </a:endParaRPr>
          </a:p>
          <a:p>
            <a:pPr indent="-391847" lvl="0" marL="391847" rtl="0" algn="just">
              <a:lnSpc>
                <a:spcPct val="80000"/>
              </a:lnSpc>
              <a:spcBef>
                <a:spcPts val="370"/>
              </a:spcBef>
              <a:spcAft>
                <a:spcPts val="0"/>
              </a:spcAft>
              <a:buSzPts val="2400"/>
              <a:buFont typeface="Times New Roman"/>
              <a:buChar char="•"/>
            </a:pPr>
            <a:r>
              <a:rPr lang="en-IN" sz="2400">
                <a:latin typeface="Times New Roman"/>
                <a:ea typeface="Times New Roman"/>
                <a:cs typeface="Times New Roman"/>
                <a:sym typeface="Times New Roman"/>
              </a:rPr>
              <a:t>Major accidents can be avoided which makes this project a life saving mechanism.</a:t>
            </a:r>
            <a:endParaRPr sz="2400">
              <a:latin typeface="Times New Roman"/>
              <a:ea typeface="Times New Roman"/>
              <a:cs typeface="Times New Roman"/>
              <a:sym typeface="Times New Roman"/>
            </a:endParaRPr>
          </a:p>
          <a:p>
            <a:pPr indent="0" lvl="0" marL="391847" rtl="0" algn="just">
              <a:lnSpc>
                <a:spcPct val="80000"/>
              </a:lnSpc>
              <a:spcBef>
                <a:spcPts val="370"/>
              </a:spcBef>
              <a:spcAft>
                <a:spcPts val="0"/>
              </a:spcAft>
              <a:buSzPts val="1800"/>
              <a:buNone/>
            </a:pPr>
            <a:r>
              <a:t/>
            </a:r>
            <a:endParaRPr sz="2400">
              <a:latin typeface="Times New Roman"/>
              <a:ea typeface="Times New Roman"/>
              <a:cs typeface="Times New Roman"/>
              <a:sym typeface="Times New Roman"/>
            </a:endParaRPr>
          </a:p>
          <a:p>
            <a:pPr indent="-391847" lvl="0" marL="391847" rtl="0" algn="just">
              <a:lnSpc>
                <a:spcPct val="80000"/>
              </a:lnSpc>
              <a:spcBef>
                <a:spcPts val="370"/>
              </a:spcBef>
              <a:spcAft>
                <a:spcPts val="0"/>
              </a:spcAft>
              <a:buSzPts val="2400"/>
              <a:buFont typeface="Times New Roman"/>
              <a:buChar char="•"/>
            </a:pPr>
            <a:r>
              <a:rPr lang="en-IN" sz="2400">
                <a:latin typeface="Times New Roman"/>
                <a:ea typeface="Times New Roman"/>
                <a:cs typeface="Times New Roman"/>
                <a:sym typeface="Times New Roman"/>
              </a:rPr>
              <a:t>To develop the intelligent smart systems, installing vehicle sensors and processing data from them is the key fundamental step.</a:t>
            </a:r>
            <a:endParaRPr sz="2400">
              <a:latin typeface="Times New Roman"/>
              <a:ea typeface="Times New Roman"/>
              <a:cs typeface="Times New Roman"/>
              <a:sym typeface="Times New Roman"/>
            </a:endParaRPr>
          </a:p>
          <a:p>
            <a:pPr indent="0" lvl="0" marL="0" rtl="0" algn="just">
              <a:lnSpc>
                <a:spcPct val="80000"/>
              </a:lnSpc>
              <a:spcBef>
                <a:spcPts val="370"/>
              </a:spcBef>
              <a:spcAft>
                <a:spcPts val="0"/>
              </a:spcAft>
              <a:buSzPts val="1800"/>
              <a:buNone/>
            </a:pPr>
            <a:r>
              <a:t/>
            </a:r>
            <a:endParaRPr sz="2400">
              <a:latin typeface="Times New Roman"/>
              <a:ea typeface="Times New Roman"/>
              <a:cs typeface="Times New Roman"/>
              <a:sym typeface="Times New Roman"/>
            </a:endParaRPr>
          </a:p>
          <a:p>
            <a:pPr indent="-381000" lvl="0" marL="457200" rtl="0" algn="just">
              <a:lnSpc>
                <a:spcPct val="80000"/>
              </a:lnSpc>
              <a:spcBef>
                <a:spcPts val="370"/>
              </a:spcBef>
              <a:spcAft>
                <a:spcPts val="0"/>
              </a:spcAft>
              <a:buSzPts val="2400"/>
              <a:buFont typeface="Times New Roman"/>
              <a:buChar char="•"/>
            </a:pPr>
            <a:r>
              <a:rPr lang="en-IN" sz="2400">
                <a:latin typeface="Times New Roman"/>
                <a:ea typeface="Times New Roman"/>
                <a:cs typeface="Times New Roman"/>
                <a:sym typeface="Times New Roman"/>
              </a:rPr>
              <a:t>There is a vast scope for research in this field as just the indication is not enough to ensure the safety of the rider since most of the time these warnings are ignored.</a:t>
            </a:r>
            <a:endParaRPr sz="2400">
              <a:latin typeface="Times New Roman"/>
              <a:ea typeface="Times New Roman"/>
              <a:cs typeface="Times New Roman"/>
              <a:sym typeface="Times New Roman"/>
            </a:endParaRPr>
          </a:p>
        </p:txBody>
      </p:sp>
      <p:sp>
        <p:nvSpPr>
          <p:cNvPr id="272" name="Google Shape;272;p33"/>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273" name="Google Shape;273;p33"/>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4"/>
          <p:cNvSpPr txBox="1"/>
          <p:nvPr>
            <p:ph type="title"/>
          </p:nvPr>
        </p:nvSpPr>
        <p:spPr>
          <a:xfrm>
            <a:off x="548640" y="292947"/>
            <a:ext cx="9875520" cy="1219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6862"/>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latin typeface="Calibri"/>
                <a:ea typeface="Calibri"/>
                <a:cs typeface="Calibri"/>
                <a:sym typeface="Calibri"/>
              </a:rPr>
              <a:t>REFERENCES</a:t>
            </a:r>
            <a:endParaRPr sz="3800"/>
          </a:p>
        </p:txBody>
      </p:sp>
      <p:sp>
        <p:nvSpPr>
          <p:cNvPr id="279" name="Google Shape;279;p34"/>
          <p:cNvSpPr txBox="1"/>
          <p:nvPr>
            <p:ph idx="1" type="body"/>
          </p:nvPr>
        </p:nvSpPr>
        <p:spPr>
          <a:xfrm>
            <a:off x="304800" y="1706880"/>
            <a:ext cx="10439400" cy="4827694"/>
          </a:xfrm>
          <a:prstGeom prst="rect">
            <a:avLst/>
          </a:prstGeom>
          <a:noFill/>
          <a:ln>
            <a:noFill/>
          </a:ln>
        </p:spPr>
        <p:txBody>
          <a:bodyPr anchorCtr="0" anchor="t" bIns="52225" lIns="104475" spcFirstLastPara="1" rIns="104475" wrap="square" tIns="52225">
            <a:noAutofit/>
          </a:bodyPr>
          <a:lstStyle/>
          <a:p>
            <a:pPr indent="-391847" lvl="0" marL="391847" rtl="0" algn="l">
              <a:lnSpc>
                <a:spcPct val="100000"/>
              </a:lnSpc>
              <a:spcBef>
                <a:spcPts val="400"/>
              </a:spcBef>
              <a:spcAft>
                <a:spcPts val="0"/>
              </a:spcAft>
              <a:buClr>
                <a:schemeClr val="dk1"/>
              </a:buClr>
              <a:buSzPts val="2000"/>
              <a:buNone/>
            </a:pPr>
            <a:r>
              <a:rPr lang="en-IN" sz="2000">
                <a:latin typeface="Times New Roman"/>
                <a:ea typeface="Times New Roman"/>
                <a:cs typeface="Times New Roman"/>
                <a:sym typeface="Times New Roman"/>
              </a:rPr>
              <a:t>[1] von Watzdorf, S., and Michahelles, F. 2010. Accuracy of positioning data on smartphones. In LocWeb 2010 Proceedings (Tokyo, Japan, November 29, 2010). </a:t>
            </a:r>
            <a:endParaRPr sz="2000">
              <a:latin typeface="Times New Roman"/>
              <a:ea typeface="Times New Roman"/>
              <a:cs typeface="Times New Roman"/>
              <a:sym typeface="Times New Roman"/>
            </a:endParaRPr>
          </a:p>
          <a:p>
            <a:pPr indent="-391847" lvl="0" marL="391847" rtl="0" algn="l">
              <a:lnSpc>
                <a:spcPct val="100000"/>
              </a:lnSpc>
              <a:spcBef>
                <a:spcPts val="400"/>
              </a:spcBef>
              <a:spcAft>
                <a:spcPts val="0"/>
              </a:spcAft>
              <a:buClr>
                <a:schemeClr val="dk1"/>
              </a:buClr>
              <a:buSzPts val="2000"/>
              <a:buNone/>
            </a:pPr>
            <a:r>
              <a:t/>
            </a:r>
            <a:endParaRPr sz="2000">
              <a:latin typeface="Times New Roman"/>
              <a:ea typeface="Times New Roman"/>
              <a:cs typeface="Times New Roman"/>
              <a:sym typeface="Times New Roman"/>
            </a:endParaRPr>
          </a:p>
          <a:p>
            <a:pPr indent="-391847" lvl="0" marL="391847" rtl="0" algn="l">
              <a:lnSpc>
                <a:spcPct val="100000"/>
              </a:lnSpc>
              <a:spcBef>
                <a:spcPts val="400"/>
              </a:spcBef>
              <a:spcAft>
                <a:spcPts val="0"/>
              </a:spcAft>
              <a:buClr>
                <a:schemeClr val="dk1"/>
              </a:buClr>
              <a:buSzPts val="2000"/>
              <a:buNone/>
            </a:pPr>
            <a:r>
              <a:rPr lang="en-IN" sz="2000">
                <a:latin typeface="Times New Roman"/>
                <a:ea typeface="Times New Roman"/>
                <a:cs typeface="Times New Roman"/>
                <a:sym typeface="Times New Roman"/>
              </a:rPr>
              <a:t>[2] Gusikhin, O., Rychtyckyj, N. &amp; Filev, D. Knowl Inf Syst (2007) 12: 147. doi:10.1007/s10115-006-0063-1. </a:t>
            </a:r>
            <a:endParaRPr sz="2000">
              <a:latin typeface="Times New Roman"/>
              <a:ea typeface="Times New Roman"/>
              <a:cs typeface="Times New Roman"/>
              <a:sym typeface="Times New Roman"/>
            </a:endParaRPr>
          </a:p>
          <a:p>
            <a:pPr indent="-391847" lvl="0" marL="391847" rtl="0" algn="l">
              <a:lnSpc>
                <a:spcPct val="100000"/>
              </a:lnSpc>
              <a:spcBef>
                <a:spcPts val="400"/>
              </a:spcBef>
              <a:spcAft>
                <a:spcPts val="0"/>
              </a:spcAft>
              <a:buClr>
                <a:schemeClr val="dk1"/>
              </a:buClr>
              <a:buSzPts val="2000"/>
              <a:buNone/>
            </a:pPr>
            <a:r>
              <a:t/>
            </a:r>
            <a:endParaRPr sz="2000">
              <a:latin typeface="Times New Roman"/>
              <a:ea typeface="Times New Roman"/>
              <a:cs typeface="Times New Roman"/>
              <a:sym typeface="Times New Roman"/>
            </a:endParaRPr>
          </a:p>
          <a:p>
            <a:pPr indent="-391847" lvl="0" marL="391847" rtl="0" algn="l">
              <a:lnSpc>
                <a:spcPct val="100000"/>
              </a:lnSpc>
              <a:spcBef>
                <a:spcPts val="400"/>
              </a:spcBef>
              <a:spcAft>
                <a:spcPts val="0"/>
              </a:spcAft>
              <a:buClr>
                <a:schemeClr val="dk1"/>
              </a:buClr>
              <a:buSzPts val="2000"/>
              <a:buNone/>
            </a:pPr>
            <a:r>
              <a:rPr lang="en-IN" sz="2000">
                <a:latin typeface="Times New Roman"/>
                <a:ea typeface="Times New Roman"/>
                <a:cs typeface="Times New Roman"/>
                <a:sym typeface="Times New Roman"/>
              </a:rPr>
              <a:t>[3] "The Vehicle Interface Foundation" YouTube. YouTube, 29 April 2013. Web. 29 January 2017. </a:t>
            </a:r>
            <a:endParaRPr sz="2000">
              <a:latin typeface="Times New Roman"/>
              <a:ea typeface="Times New Roman"/>
              <a:cs typeface="Times New Roman"/>
              <a:sym typeface="Times New Roman"/>
            </a:endParaRPr>
          </a:p>
          <a:p>
            <a:pPr indent="-391847" lvl="0" marL="391847" rtl="0" algn="l">
              <a:lnSpc>
                <a:spcPct val="100000"/>
              </a:lnSpc>
              <a:spcBef>
                <a:spcPts val="400"/>
              </a:spcBef>
              <a:spcAft>
                <a:spcPts val="0"/>
              </a:spcAft>
              <a:buClr>
                <a:schemeClr val="dk1"/>
              </a:buClr>
              <a:buSzPts val="2000"/>
              <a:buNone/>
            </a:pPr>
            <a:r>
              <a:t/>
            </a:r>
            <a:endParaRPr sz="2000">
              <a:latin typeface="Times New Roman"/>
              <a:ea typeface="Times New Roman"/>
              <a:cs typeface="Times New Roman"/>
              <a:sym typeface="Times New Roman"/>
            </a:endParaRPr>
          </a:p>
          <a:p>
            <a:pPr indent="-391847" lvl="0" marL="391847" rtl="0" algn="l">
              <a:lnSpc>
                <a:spcPct val="100000"/>
              </a:lnSpc>
              <a:spcBef>
                <a:spcPts val="400"/>
              </a:spcBef>
              <a:spcAft>
                <a:spcPts val="0"/>
              </a:spcAft>
              <a:buClr>
                <a:schemeClr val="dk1"/>
              </a:buClr>
              <a:buSzPts val="2000"/>
              <a:buNone/>
            </a:pPr>
            <a:r>
              <a:rPr lang="en-IN" sz="2000">
                <a:latin typeface="Times New Roman"/>
                <a:ea typeface="Times New Roman"/>
                <a:cs typeface="Times New Roman"/>
                <a:sym typeface="Times New Roman"/>
              </a:rPr>
              <a:t>[4] Kristina, F., (2014), Implementing the connected e-bike: challenges and requirements of an IoT application for urban transportation,doi:10.4108/icst.urbiot.2014.257191.</a:t>
            </a:r>
            <a:endParaRPr sz="2000">
              <a:latin typeface="Times New Roman"/>
              <a:ea typeface="Times New Roman"/>
              <a:cs typeface="Times New Roman"/>
              <a:sym typeface="Times New Roman"/>
            </a:endParaRPr>
          </a:p>
          <a:p>
            <a:pPr indent="-391847" lvl="0" marL="391847" rtl="0" algn="l">
              <a:lnSpc>
                <a:spcPct val="100000"/>
              </a:lnSpc>
              <a:spcBef>
                <a:spcPts val="400"/>
              </a:spcBef>
              <a:spcAft>
                <a:spcPts val="0"/>
              </a:spcAft>
              <a:buClr>
                <a:schemeClr val="dk1"/>
              </a:buClr>
              <a:buSzPts val="2000"/>
              <a:buNone/>
            </a:pPr>
            <a:r>
              <a:t/>
            </a:r>
            <a:endParaRPr sz="2000">
              <a:latin typeface="Times New Roman"/>
              <a:ea typeface="Times New Roman"/>
              <a:cs typeface="Times New Roman"/>
              <a:sym typeface="Times New Roman"/>
            </a:endParaRPr>
          </a:p>
          <a:p>
            <a:pPr indent="-391847" lvl="0" marL="391847" rtl="0" algn="l">
              <a:lnSpc>
                <a:spcPct val="100000"/>
              </a:lnSpc>
              <a:spcBef>
                <a:spcPts val="400"/>
              </a:spcBef>
              <a:spcAft>
                <a:spcPts val="0"/>
              </a:spcAft>
              <a:buClr>
                <a:schemeClr val="dk1"/>
              </a:buClr>
              <a:buSzPts val="2000"/>
              <a:buNone/>
            </a:pPr>
            <a:r>
              <a:rPr lang="en-IN" sz="2000">
                <a:latin typeface="Times New Roman"/>
                <a:ea typeface="Times New Roman"/>
                <a:cs typeface="Times New Roman"/>
                <a:sym typeface="Times New Roman"/>
              </a:rPr>
              <a:t>[5] "Why Connectedness Will Go beyond Mobile Devices &amp; Apps?" Ather Energy. Ed. Tavleen. N.p., 19 May 2016. Web. 04 Feb. 2017. [6] Shovic, John C. "Connecting an IOT Device to a Cloud Server - IOTPulse." Raspberry Pi IoT Projects (2016): 147-86. Web.</a:t>
            </a:r>
            <a:endParaRPr/>
          </a:p>
          <a:p>
            <a:pPr indent="-391847" lvl="0" marL="391847" rtl="0" algn="l">
              <a:lnSpc>
                <a:spcPct val="100000"/>
              </a:lnSpc>
              <a:spcBef>
                <a:spcPts val="400"/>
              </a:spcBef>
              <a:spcAft>
                <a:spcPts val="0"/>
              </a:spcAft>
              <a:buClr>
                <a:schemeClr val="dk1"/>
              </a:buClr>
              <a:buSzPts val="2000"/>
              <a:buNone/>
            </a:pPr>
            <a:r>
              <a:t/>
            </a:r>
            <a:endParaRPr sz="2000"/>
          </a:p>
          <a:p>
            <a:pPr indent="-391847" lvl="0" marL="391847" rtl="0" algn="l">
              <a:lnSpc>
                <a:spcPct val="100000"/>
              </a:lnSpc>
              <a:spcBef>
                <a:spcPts val="540"/>
              </a:spcBef>
              <a:spcAft>
                <a:spcPts val="0"/>
              </a:spcAft>
              <a:buClr>
                <a:schemeClr val="dk1"/>
              </a:buClr>
              <a:buSzPts val="2700"/>
              <a:buNone/>
            </a:pPr>
            <a:r>
              <a:t/>
            </a:r>
            <a:endParaRPr sz="2700"/>
          </a:p>
          <a:p>
            <a:pPr indent="-391847" lvl="0" marL="391847" rtl="0" algn="l">
              <a:lnSpc>
                <a:spcPct val="100000"/>
              </a:lnSpc>
              <a:spcBef>
                <a:spcPts val="540"/>
              </a:spcBef>
              <a:spcAft>
                <a:spcPts val="0"/>
              </a:spcAft>
              <a:buClr>
                <a:schemeClr val="dk1"/>
              </a:buClr>
              <a:buSzPts val="2700"/>
              <a:buNone/>
            </a:pPr>
            <a:r>
              <a:t/>
            </a:r>
            <a:endParaRPr sz="2700"/>
          </a:p>
          <a:p>
            <a:pPr indent="-391847" lvl="0" marL="391847" rtl="0" algn="l">
              <a:lnSpc>
                <a:spcPct val="100000"/>
              </a:lnSpc>
              <a:spcBef>
                <a:spcPts val="540"/>
              </a:spcBef>
              <a:spcAft>
                <a:spcPts val="0"/>
              </a:spcAft>
              <a:buClr>
                <a:schemeClr val="dk1"/>
              </a:buClr>
              <a:buSzPts val="2700"/>
              <a:buNone/>
            </a:pPr>
            <a:r>
              <a:t/>
            </a:r>
            <a:endParaRPr sz="2700"/>
          </a:p>
          <a:p>
            <a:pPr indent="-391847" lvl="0" marL="391847" rtl="0" algn="l">
              <a:lnSpc>
                <a:spcPct val="100000"/>
              </a:lnSpc>
              <a:spcBef>
                <a:spcPts val="540"/>
              </a:spcBef>
              <a:spcAft>
                <a:spcPts val="0"/>
              </a:spcAft>
              <a:buClr>
                <a:schemeClr val="dk1"/>
              </a:buClr>
              <a:buSzPts val="2700"/>
              <a:buNone/>
            </a:pPr>
            <a:r>
              <a:t/>
            </a:r>
            <a:endParaRPr sz="2700"/>
          </a:p>
          <a:p>
            <a:pPr indent="-391847" lvl="0" marL="391847" rtl="0" algn="l">
              <a:lnSpc>
                <a:spcPct val="100000"/>
              </a:lnSpc>
              <a:spcBef>
                <a:spcPts val="540"/>
              </a:spcBef>
              <a:spcAft>
                <a:spcPts val="0"/>
              </a:spcAft>
              <a:buClr>
                <a:schemeClr val="dk1"/>
              </a:buClr>
              <a:buSzPts val="2700"/>
              <a:buNone/>
            </a:pPr>
            <a:r>
              <a:t/>
            </a:r>
            <a:endParaRPr sz="2700"/>
          </a:p>
        </p:txBody>
      </p:sp>
      <p:sp>
        <p:nvSpPr>
          <p:cNvPr id="280" name="Google Shape;280;p34"/>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281" name="Google Shape;281;p34"/>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5"/>
          <p:cNvSpPr txBox="1"/>
          <p:nvPr>
            <p:ph type="ctrTitle"/>
          </p:nvPr>
        </p:nvSpPr>
        <p:spPr>
          <a:xfrm>
            <a:off x="822910" y="2873555"/>
            <a:ext cx="9327000" cy="1568100"/>
          </a:xfrm>
          <a:prstGeom prst="rect">
            <a:avLst/>
          </a:prstGeom>
          <a:noFill/>
          <a:ln>
            <a:noFill/>
          </a:ln>
        </p:spPr>
        <p:txBody>
          <a:bodyPr anchorCtr="0" anchor="ctr" bIns="52225" lIns="104475" spcFirstLastPara="1" rIns="104475" wrap="square" tIns="52225">
            <a:noAutofit/>
          </a:bodyPr>
          <a:lstStyle/>
          <a:p>
            <a:pPr indent="0" lvl="0" marL="0" rtl="0" algn="ctr">
              <a:lnSpc>
                <a:spcPct val="100000"/>
              </a:lnSpc>
              <a:spcBef>
                <a:spcPts val="0"/>
              </a:spcBef>
              <a:spcAft>
                <a:spcPts val="0"/>
              </a:spcAft>
              <a:buSzPts val="1800"/>
              <a:buNone/>
            </a:pPr>
            <a:r>
              <a:rPr lang="en-IN" sz="9600">
                <a:solidFill>
                  <a:srgbClr val="538CD5"/>
                </a:solidFill>
                <a:latin typeface="Cambria Math"/>
                <a:ea typeface="Cambria Math"/>
                <a:cs typeface="Cambria Math"/>
                <a:sym typeface="Cambria Math"/>
              </a:rPr>
              <a:t>Thank You</a:t>
            </a:r>
            <a:endParaRPr sz="9600">
              <a:solidFill>
                <a:srgbClr val="538CD5"/>
              </a:solidFill>
              <a:latin typeface="Cambria Math"/>
              <a:ea typeface="Cambria Math"/>
              <a:cs typeface="Cambria Math"/>
              <a:sym typeface="Cambria Math"/>
            </a:endParaRPr>
          </a:p>
        </p:txBody>
      </p:sp>
      <p:sp>
        <p:nvSpPr>
          <p:cNvPr id="287" name="Google Shape;287;p35"/>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288" name="Google Shape;288;p35"/>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6"/>
          <p:cNvSpPr txBox="1"/>
          <p:nvPr>
            <p:ph type="title"/>
          </p:nvPr>
        </p:nvSpPr>
        <p:spPr>
          <a:xfrm>
            <a:off x="548640" y="292947"/>
            <a:ext cx="9875520" cy="1219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6862"/>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latin typeface="Calibri"/>
                <a:ea typeface="Calibri"/>
                <a:cs typeface="Calibri"/>
                <a:sym typeface="Calibri"/>
              </a:rPr>
              <a:t>INTRODUCTION</a:t>
            </a:r>
            <a:endParaRPr sz="3800">
              <a:solidFill>
                <a:srgbClr val="FF0000"/>
              </a:solidFill>
            </a:endParaRPr>
          </a:p>
        </p:txBody>
      </p:sp>
      <p:sp>
        <p:nvSpPr>
          <p:cNvPr id="116" name="Google Shape;116;p16"/>
          <p:cNvSpPr txBox="1"/>
          <p:nvPr>
            <p:ph idx="1" type="body"/>
          </p:nvPr>
        </p:nvSpPr>
        <p:spPr>
          <a:xfrm>
            <a:off x="548640" y="1706880"/>
            <a:ext cx="9875520" cy="4827694"/>
          </a:xfrm>
          <a:prstGeom prst="rect">
            <a:avLst/>
          </a:prstGeom>
          <a:noFill/>
          <a:ln>
            <a:noFill/>
          </a:ln>
        </p:spPr>
        <p:txBody>
          <a:bodyPr anchorCtr="0" anchor="t" bIns="52225" lIns="104475" spcFirstLastPara="1" rIns="104475" wrap="square" tIns="52225">
            <a:noAutofit/>
          </a:bodyPr>
          <a:lstStyle/>
          <a:p>
            <a:pPr indent="-393700" lvl="0" marL="457200" rtl="0" algn="l">
              <a:lnSpc>
                <a:spcPct val="100000"/>
              </a:lnSpc>
              <a:spcBef>
                <a:spcPts val="0"/>
              </a:spcBef>
              <a:spcAft>
                <a:spcPts val="0"/>
              </a:spcAft>
              <a:buSzPts val="2600"/>
              <a:buFont typeface="Times New Roman"/>
              <a:buChar char="•"/>
            </a:pPr>
            <a:r>
              <a:rPr lang="en-IN" sz="2600">
                <a:latin typeface="Times New Roman"/>
                <a:ea typeface="Times New Roman"/>
                <a:cs typeface="Times New Roman"/>
                <a:sym typeface="Times New Roman"/>
              </a:rPr>
              <a:t>With the increase in demand for smart intelligent devices, integration of smart systems in automobiles is inevitable and certainly has gained large attention in recent times. </a:t>
            </a:r>
            <a:endParaRPr sz="2600">
              <a:latin typeface="Times New Roman"/>
              <a:ea typeface="Times New Roman"/>
              <a:cs typeface="Times New Roman"/>
              <a:sym typeface="Times New Roman"/>
            </a:endParaRPr>
          </a:p>
          <a:p>
            <a:pPr indent="0" lvl="0" marL="457200" rtl="0" algn="l">
              <a:lnSpc>
                <a:spcPct val="100000"/>
              </a:lnSpc>
              <a:spcBef>
                <a:spcPts val="0"/>
              </a:spcBef>
              <a:spcAft>
                <a:spcPts val="0"/>
              </a:spcAft>
              <a:buSzPts val="1800"/>
              <a:buNone/>
            </a:pPr>
            <a:r>
              <a:t/>
            </a:r>
            <a:endParaRPr sz="2600">
              <a:latin typeface="Times New Roman"/>
              <a:ea typeface="Times New Roman"/>
              <a:cs typeface="Times New Roman"/>
              <a:sym typeface="Times New Roman"/>
            </a:endParaRPr>
          </a:p>
          <a:p>
            <a:pPr indent="-393700" lvl="0" marL="457200" rtl="0" algn="l">
              <a:lnSpc>
                <a:spcPct val="100000"/>
              </a:lnSpc>
              <a:spcBef>
                <a:spcPts val="0"/>
              </a:spcBef>
              <a:spcAft>
                <a:spcPts val="0"/>
              </a:spcAft>
              <a:buSzPts val="2600"/>
              <a:buFont typeface="Times New Roman"/>
              <a:buChar char="•"/>
            </a:pPr>
            <a:r>
              <a:rPr lang="en-IN" sz="2600">
                <a:latin typeface="Times New Roman"/>
                <a:ea typeface="Times New Roman"/>
                <a:cs typeface="Times New Roman"/>
                <a:sym typeface="Times New Roman"/>
              </a:rPr>
              <a:t>To develop the intelligent smart systems, installing vehicle sensors and processing data from them is the key fundamental step. </a:t>
            </a:r>
            <a:endParaRPr sz="2600">
              <a:latin typeface="Times New Roman"/>
              <a:ea typeface="Times New Roman"/>
              <a:cs typeface="Times New Roman"/>
              <a:sym typeface="Times New Roman"/>
            </a:endParaRPr>
          </a:p>
          <a:p>
            <a:pPr indent="0" lvl="0" marL="457200" rtl="0" algn="l">
              <a:lnSpc>
                <a:spcPct val="100000"/>
              </a:lnSpc>
              <a:spcBef>
                <a:spcPts val="0"/>
              </a:spcBef>
              <a:spcAft>
                <a:spcPts val="0"/>
              </a:spcAft>
              <a:buSzPts val="1800"/>
              <a:buNone/>
            </a:pPr>
            <a:r>
              <a:t/>
            </a:r>
            <a:endParaRPr sz="2600">
              <a:latin typeface="Times New Roman"/>
              <a:ea typeface="Times New Roman"/>
              <a:cs typeface="Times New Roman"/>
              <a:sym typeface="Times New Roman"/>
            </a:endParaRPr>
          </a:p>
          <a:p>
            <a:pPr indent="-393700" lvl="0" marL="457200" rtl="0" algn="l">
              <a:lnSpc>
                <a:spcPct val="100000"/>
              </a:lnSpc>
              <a:spcBef>
                <a:spcPts val="0"/>
              </a:spcBef>
              <a:spcAft>
                <a:spcPts val="0"/>
              </a:spcAft>
              <a:buSzPts val="2600"/>
              <a:buFont typeface="Times New Roman"/>
              <a:buChar char="•"/>
            </a:pPr>
            <a:r>
              <a:rPr lang="en-IN" sz="2600">
                <a:latin typeface="Times New Roman"/>
                <a:ea typeface="Times New Roman"/>
                <a:cs typeface="Times New Roman"/>
                <a:sym typeface="Times New Roman"/>
              </a:rPr>
              <a:t>This presentation provides overview of how to capture certain critical vehicle data from various sensors and process the data which can later be processed for intelligent systems development and to display the relevant information for the rider. </a:t>
            </a:r>
            <a:endParaRPr sz="26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2400">
              <a:latin typeface="Times New Roman"/>
              <a:ea typeface="Times New Roman"/>
              <a:cs typeface="Times New Roman"/>
              <a:sym typeface="Times New Roman"/>
            </a:endParaRPr>
          </a:p>
          <a:p>
            <a:pPr indent="0" lvl="0" marL="234950" rtl="0" algn="l">
              <a:lnSpc>
                <a:spcPct val="100000"/>
              </a:lnSpc>
              <a:spcBef>
                <a:spcPts val="740"/>
              </a:spcBef>
              <a:spcAft>
                <a:spcPts val="0"/>
              </a:spcAft>
              <a:buClr>
                <a:schemeClr val="dk1"/>
              </a:buClr>
              <a:buSzPts val="3700"/>
              <a:buNone/>
            </a:pPr>
            <a:r>
              <a:t/>
            </a:r>
            <a:endParaRPr>
              <a:solidFill>
                <a:srgbClr val="FF0000"/>
              </a:solidFill>
            </a:endParaRPr>
          </a:p>
        </p:txBody>
      </p:sp>
      <p:sp>
        <p:nvSpPr>
          <p:cNvPr id="117" name="Google Shape;117;p16"/>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118" name="Google Shape;118;p16"/>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7"/>
          <p:cNvSpPr txBox="1"/>
          <p:nvPr>
            <p:ph type="title"/>
          </p:nvPr>
        </p:nvSpPr>
        <p:spPr>
          <a:xfrm>
            <a:off x="548640" y="292947"/>
            <a:ext cx="9875520" cy="1219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6862"/>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latin typeface="Calibri"/>
                <a:ea typeface="Calibri"/>
                <a:cs typeface="Calibri"/>
                <a:sym typeface="Calibri"/>
              </a:rPr>
              <a:t>MOTIVATION</a:t>
            </a:r>
            <a:endParaRPr sz="4000">
              <a:solidFill>
                <a:srgbClr val="FF0000"/>
              </a:solidFill>
            </a:endParaRPr>
          </a:p>
        </p:txBody>
      </p:sp>
      <p:sp>
        <p:nvSpPr>
          <p:cNvPr id="124" name="Google Shape;124;p17"/>
          <p:cNvSpPr txBox="1"/>
          <p:nvPr>
            <p:ph idx="1" type="body"/>
          </p:nvPr>
        </p:nvSpPr>
        <p:spPr>
          <a:xfrm>
            <a:off x="630300" y="1706875"/>
            <a:ext cx="9793800" cy="5073300"/>
          </a:xfrm>
          <a:prstGeom prst="rect">
            <a:avLst/>
          </a:prstGeom>
          <a:noFill/>
          <a:ln>
            <a:noFill/>
          </a:ln>
        </p:spPr>
        <p:txBody>
          <a:bodyPr anchorCtr="0" anchor="t" bIns="52225" lIns="104475" spcFirstLastPara="1" rIns="104475" wrap="square" tIns="52225">
            <a:noAutofit/>
          </a:bodyPr>
          <a:lstStyle/>
          <a:p>
            <a:pPr indent="0" lvl="0" marL="0" rtl="0" algn="l">
              <a:lnSpc>
                <a:spcPct val="80000"/>
              </a:lnSpc>
              <a:spcBef>
                <a:spcPts val="403"/>
              </a:spcBef>
              <a:spcAft>
                <a:spcPts val="0"/>
              </a:spcAft>
              <a:buSzPts val="1800"/>
              <a:buNone/>
            </a:pPr>
            <a:r>
              <a:t/>
            </a:r>
            <a:endParaRPr/>
          </a:p>
          <a:p>
            <a:pPr indent="0" lvl="0" marL="0" rtl="0" algn="l">
              <a:lnSpc>
                <a:spcPct val="80000"/>
              </a:lnSpc>
              <a:spcBef>
                <a:spcPts val="403"/>
              </a:spcBef>
              <a:spcAft>
                <a:spcPts val="0"/>
              </a:spcAft>
              <a:buNone/>
            </a:pPr>
            <a:r>
              <a:rPr lang="en-IN" sz="2600">
                <a:latin typeface="Times New Roman"/>
                <a:ea typeface="Times New Roman"/>
                <a:cs typeface="Times New Roman"/>
                <a:sym typeface="Times New Roman"/>
              </a:rPr>
              <a:t>The current automobile industry is struggling with the issue of lack of information about the performance of  product and its sub systems during its usage, which can later be used for future product development or improving the current product or sub systems. This is mainly due to the fact that the collection of data from sub systems of gasoline vehicles is hectic and processing such large chunks of data is not possible.</a:t>
            </a:r>
            <a:endParaRPr sz="2600">
              <a:latin typeface="Times New Roman"/>
              <a:ea typeface="Times New Roman"/>
              <a:cs typeface="Times New Roman"/>
              <a:sym typeface="Times New Roman"/>
            </a:endParaRPr>
          </a:p>
          <a:p>
            <a:pPr indent="0" lvl="1" marL="522462" rtl="0" algn="l">
              <a:lnSpc>
                <a:spcPct val="80000"/>
              </a:lnSpc>
              <a:spcBef>
                <a:spcPts val="403"/>
              </a:spcBef>
              <a:spcAft>
                <a:spcPts val="0"/>
              </a:spcAft>
              <a:buClr>
                <a:schemeClr val="dk1"/>
              </a:buClr>
              <a:buSzPts val="2015"/>
              <a:buNone/>
            </a:pPr>
            <a:r>
              <a:t/>
            </a:r>
            <a:endParaRPr sz="2500">
              <a:latin typeface="Times New Roman"/>
              <a:ea typeface="Times New Roman"/>
              <a:cs typeface="Times New Roman"/>
              <a:sym typeface="Times New Roman"/>
            </a:endParaRPr>
          </a:p>
          <a:p>
            <a:pPr indent="0" lvl="0" marL="0" rtl="0" algn="l">
              <a:lnSpc>
                <a:spcPct val="80000"/>
              </a:lnSpc>
              <a:spcBef>
                <a:spcPts val="403"/>
              </a:spcBef>
              <a:spcAft>
                <a:spcPts val="0"/>
              </a:spcAft>
              <a:buNone/>
            </a:pPr>
            <a:r>
              <a:rPr lang="en-IN" sz="2600">
                <a:latin typeface="Times New Roman"/>
                <a:ea typeface="Times New Roman"/>
                <a:cs typeface="Times New Roman"/>
                <a:sym typeface="Times New Roman"/>
              </a:rPr>
              <a:t>With the advent of IOT vehicles and owing to its simplistic design and lesser number of  parts one can collect large amounts of data from the vehicle and use it for further research. With cloud connectivity, this data can be transmitted at real time and this paves way for an entirely new era in the transportation sector leading to intelligent connected transportation systems.</a:t>
            </a:r>
            <a:r>
              <a:rPr lang="en-IN" sz="2500">
                <a:latin typeface="Times New Roman"/>
                <a:ea typeface="Times New Roman"/>
                <a:cs typeface="Times New Roman"/>
                <a:sym typeface="Times New Roman"/>
              </a:rPr>
              <a:t> </a:t>
            </a:r>
            <a:endParaRPr sz="2500">
              <a:latin typeface="Times New Roman"/>
              <a:ea typeface="Times New Roman"/>
              <a:cs typeface="Times New Roman"/>
              <a:sym typeface="Times New Roman"/>
            </a:endParaRPr>
          </a:p>
          <a:p>
            <a:pPr indent="0" lvl="0" marL="0" rtl="0" algn="l">
              <a:lnSpc>
                <a:spcPct val="80000"/>
              </a:lnSpc>
              <a:spcBef>
                <a:spcPts val="573"/>
              </a:spcBef>
              <a:spcAft>
                <a:spcPts val="0"/>
              </a:spcAft>
              <a:buClr>
                <a:schemeClr val="dk1"/>
              </a:buClr>
              <a:buSzPts val="2867"/>
              <a:buNone/>
            </a:pPr>
            <a:r>
              <a:t/>
            </a:r>
            <a:endParaRPr sz="2400">
              <a:solidFill>
                <a:srgbClr val="FF0000"/>
              </a:solidFill>
              <a:latin typeface="Times New Roman"/>
              <a:ea typeface="Times New Roman"/>
              <a:cs typeface="Times New Roman"/>
              <a:sym typeface="Times New Roman"/>
            </a:endParaRPr>
          </a:p>
          <a:p>
            <a:pPr indent="-209790" lvl="0" marL="391847" rtl="0" algn="l">
              <a:lnSpc>
                <a:spcPct val="80000"/>
              </a:lnSpc>
              <a:spcBef>
                <a:spcPts val="573"/>
              </a:spcBef>
              <a:spcAft>
                <a:spcPts val="0"/>
              </a:spcAft>
              <a:buClr>
                <a:schemeClr val="dk1"/>
              </a:buClr>
              <a:buSzPts val="2867"/>
              <a:buNone/>
            </a:pPr>
            <a:r>
              <a:t/>
            </a:r>
            <a:endParaRPr sz="2867">
              <a:solidFill>
                <a:srgbClr val="0070C0"/>
              </a:solidFill>
            </a:endParaRPr>
          </a:p>
          <a:p>
            <a:pPr indent="-209790" lvl="0" marL="391847" rtl="0" algn="l">
              <a:lnSpc>
                <a:spcPct val="80000"/>
              </a:lnSpc>
              <a:spcBef>
                <a:spcPts val="573"/>
              </a:spcBef>
              <a:spcAft>
                <a:spcPts val="0"/>
              </a:spcAft>
              <a:buClr>
                <a:schemeClr val="dk1"/>
              </a:buClr>
              <a:buSzPts val="2867"/>
              <a:buNone/>
            </a:pPr>
            <a:r>
              <a:t/>
            </a:r>
            <a:endParaRPr sz="2867">
              <a:solidFill>
                <a:srgbClr val="FF0000"/>
              </a:solidFill>
            </a:endParaRPr>
          </a:p>
        </p:txBody>
      </p:sp>
      <p:sp>
        <p:nvSpPr>
          <p:cNvPr id="125" name="Google Shape;125;p17"/>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126" name="Google Shape;126;p17"/>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8"/>
          <p:cNvSpPr txBox="1"/>
          <p:nvPr>
            <p:ph type="title"/>
          </p:nvPr>
        </p:nvSpPr>
        <p:spPr>
          <a:xfrm>
            <a:off x="548640" y="292947"/>
            <a:ext cx="9875520" cy="1219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6862"/>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latin typeface="Calibri"/>
                <a:ea typeface="Calibri"/>
                <a:cs typeface="Calibri"/>
                <a:sym typeface="Calibri"/>
              </a:rPr>
              <a:t>AIM OF THE TOPIC</a:t>
            </a:r>
            <a:endParaRPr sz="3800"/>
          </a:p>
        </p:txBody>
      </p:sp>
      <p:sp>
        <p:nvSpPr>
          <p:cNvPr id="132" name="Google Shape;132;p18"/>
          <p:cNvSpPr txBox="1"/>
          <p:nvPr>
            <p:ph idx="1" type="body"/>
          </p:nvPr>
        </p:nvSpPr>
        <p:spPr>
          <a:xfrm>
            <a:off x="548700" y="1586400"/>
            <a:ext cx="9875400" cy="5359800"/>
          </a:xfrm>
          <a:prstGeom prst="rect">
            <a:avLst/>
          </a:prstGeom>
          <a:noFill/>
          <a:ln>
            <a:noFill/>
          </a:ln>
        </p:spPr>
        <p:txBody>
          <a:bodyPr anchorCtr="0" anchor="t" bIns="52225" lIns="104475" spcFirstLastPara="1" rIns="104475" wrap="square" tIns="52225">
            <a:noAutofit/>
          </a:bodyPr>
          <a:lstStyle/>
          <a:p>
            <a:pPr indent="-404547" lvl="0" marL="391847" rtl="0" algn="just">
              <a:lnSpc>
                <a:spcPct val="90000"/>
              </a:lnSpc>
              <a:spcBef>
                <a:spcPts val="0"/>
              </a:spcBef>
              <a:spcAft>
                <a:spcPts val="0"/>
              </a:spcAft>
              <a:buClr>
                <a:schemeClr val="dk1"/>
              </a:buClr>
              <a:buSzPts val="2600"/>
              <a:buChar char="•"/>
            </a:pPr>
            <a:r>
              <a:rPr lang="en-IN" sz="2600">
                <a:latin typeface="Times New Roman"/>
                <a:ea typeface="Times New Roman"/>
                <a:cs typeface="Times New Roman"/>
                <a:sym typeface="Times New Roman"/>
              </a:rPr>
              <a:t>The aim of this project is to provide a digital interface and safety measures for the motorcycle using IOT.</a:t>
            </a:r>
            <a:endParaRPr sz="2600">
              <a:latin typeface="Times New Roman"/>
              <a:ea typeface="Times New Roman"/>
              <a:cs typeface="Times New Roman"/>
              <a:sym typeface="Times New Roman"/>
            </a:endParaRPr>
          </a:p>
          <a:p>
            <a:pPr indent="0" lvl="0" marL="457200" rtl="0" algn="just">
              <a:lnSpc>
                <a:spcPct val="90000"/>
              </a:lnSpc>
              <a:spcBef>
                <a:spcPts val="0"/>
              </a:spcBef>
              <a:spcAft>
                <a:spcPts val="0"/>
              </a:spcAft>
              <a:buNone/>
            </a:pPr>
            <a:r>
              <a:t/>
            </a:r>
            <a:endParaRPr sz="2600">
              <a:latin typeface="Times New Roman"/>
              <a:ea typeface="Times New Roman"/>
              <a:cs typeface="Times New Roman"/>
              <a:sym typeface="Times New Roman"/>
            </a:endParaRPr>
          </a:p>
          <a:p>
            <a:pPr indent="-404547" lvl="0" marL="391847" rtl="0" algn="just">
              <a:lnSpc>
                <a:spcPct val="90000"/>
              </a:lnSpc>
              <a:spcBef>
                <a:spcPts val="0"/>
              </a:spcBef>
              <a:spcAft>
                <a:spcPts val="0"/>
              </a:spcAft>
              <a:buClr>
                <a:schemeClr val="dk1"/>
              </a:buClr>
              <a:buSzPts val="2600"/>
              <a:buChar char="•"/>
            </a:pPr>
            <a:r>
              <a:rPr lang="en-IN" sz="2600">
                <a:latin typeface="Times New Roman"/>
                <a:ea typeface="Times New Roman"/>
                <a:cs typeface="Times New Roman"/>
                <a:sym typeface="Times New Roman"/>
              </a:rPr>
              <a:t>The project also aims at:</a:t>
            </a:r>
            <a:endParaRPr sz="2600">
              <a:latin typeface="Times New Roman"/>
              <a:ea typeface="Times New Roman"/>
              <a:cs typeface="Times New Roman"/>
              <a:sym typeface="Times New Roman"/>
            </a:endParaRPr>
          </a:p>
          <a:p>
            <a:pPr indent="-358287" lvl="1" marL="849001" rtl="0" algn="just">
              <a:lnSpc>
                <a:spcPct val="90000"/>
              </a:lnSpc>
              <a:spcBef>
                <a:spcPts val="420"/>
              </a:spcBef>
              <a:spcAft>
                <a:spcPts val="0"/>
              </a:spcAft>
              <a:buClr>
                <a:schemeClr val="dk1"/>
              </a:buClr>
              <a:buSzPts val="2600"/>
              <a:buFont typeface="Times New Roman"/>
              <a:buChar char="–"/>
            </a:pPr>
            <a:r>
              <a:rPr lang="en-IN" sz="2600">
                <a:latin typeface="Times New Roman"/>
                <a:ea typeface="Times New Roman"/>
                <a:cs typeface="Times New Roman"/>
                <a:sym typeface="Times New Roman"/>
              </a:rPr>
              <a:t>Rider’s Safety: Detecting the side stand by using Side stand alarm indicator and sensors.</a:t>
            </a:r>
            <a:endParaRPr sz="2600">
              <a:latin typeface="Times New Roman"/>
              <a:ea typeface="Times New Roman"/>
              <a:cs typeface="Times New Roman"/>
              <a:sym typeface="Times New Roman"/>
            </a:endParaRPr>
          </a:p>
          <a:p>
            <a:pPr indent="-193187" lvl="1" marL="849001" rtl="0" algn="just">
              <a:lnSpc>
                <a:spcPct val="90000"/>
              </a:lnSpc>
              <a:spcBef>
                <a:spcPts val="420"/>
              </a:spcBef>
              <a:spcAft>
                <a:spcPts val="0"/>
              </a:spcAft>
              <a:buClr>
                <a:schemeClr val="dk1"/>
              </a:buClr>
              <a:buSzPts val="2100"/>
              <a:buNone/>
            </a:pPr>
            <a:r>
              <a:t/>
            </a:r>
            <a:endParaRPr sz="2600">
              <a:latin typeface="Times New Roman"/>
              <a:ea typeface="Times New Roman"/>
              <a:cs typeface="Times New Roman"/>
              <a:sym typeface="Times New Roman"/>
            </a:endParaRPr>
          </a:p>
          <a:p>
            <a:pPr indent="-358287" lvl="1" marL="849001" rtl="0" algn="just">
              <a:lnSpc>
                <a:spcPct val="90000"/>
              </a:lnSpc>
              <a:spcBef>
                <a:spcPts val="420"/>
              </a:spcBef>
              <a:spcAft>
                <a:spcPts val="0"/>
              </a:spcAft>
              <a:buClr>
                <a:schemeClr val="dk1"/>
              </a:buClr>
              <a:buSzPts val="2600"/>
              <a:buFont typeface="Times New Roman"/>
              <a:buChar char="–"/>
            </a:pPr>
            <a:r>
              <a:rPr lang="en-IN" sz="2600">
                <a:latin typeface="Times New Roman"/>
                <a:ea typeface="Times New Roman"/>
                <a:cs typeface="Times New Roman"/>
                <a:sym typeface="Times New Roman"/>
              </a:rPr>
              <a:t>Digital Speedometer: Instead of the analog speedometer we see in today’s two wheeler vehicles, a digital speedometer will be provided in the interface. </a:t>
            </a:r>
            <a:endParaRPr sz="2600">
              <a:latin typeface="Times New Roman"/>
              <a:ea typeface="Times New Roman"/>
              <a:cs typeface="Times New Roman"/>
              <a:sym typeface="Times New Roman"/>
            </a:endParaRPr>
          </a:p>
          <a:p>
            <a:pPr indent="-193187" lvl="1" marL="849001" rtl="0" algn="just">
              <a:lnSpc>
                <a:spcPct val="90000"/>
              </a:lnSpc>
              <a:spcBef>
                <a:spcPts val="420"/>
              </a:spcBef>
              <a:spcAft>
                <a:spcPts val="0"/>
              </a:spcAft>
              <a:buClr>
                <a:schemeClr val="dk1"/>
              </a:buClr>
              <a:buSzPts val="2100"/>
              <a:buNone/>
            </a:pPr>
            <a:r>
              <a:t/>
            </a:r>
            <a:endParaRPr sz="2600">
              <a:latin typeface="Times New Roman"/>
              <a:ea typeface="Times New Roman"/>
              <a:cs typeface="Times New Roman"/>
              <a:sym typeface="Times New Roman"/>
            </a:endParaRPr>
          </a:p>
          <a:p>
            <a:pPr indent="-358287" lvl="1" marL="849001" rtl="0" algn="just">
              <a:lnSpc>
                <a:spcPct val="90000"/>
              </a:lnSpc>
              <a:spcBef>
                <a:spcPts val="420"/>
              </a:spcBef>
              <a:spcAft>
                <a:spcPts val="0"/>
              </a:spcAft>
              <a:buClr>
                <a:schemeClr val="dk1"/>
              </a:buClr>
              <a:buSzPts val="2600"/>
              <a:buFont typeface="Times New Roman"/>
              <a:buChar char="–"/>
            </a:pPr>
            <a:r>
              <a:rPr lang="en-IN" sz="2600">
                <a:latin typeface="Times New Roman"/>
                <a:ea typeface="Times New Roman"/>
                <a:cs typeface="Times New Roman"/>
                <a:sym typeface="Times New Roman"/>
              </a:rPr>
              <a:t>Speed Barrier: The speed barrier will trigger if the vehicle is in a crowded place.  </a:t>
            </a:r>
            <a:endParaRPr sz="2600">
              <a:latin typeface="Times New Roman"/>
              <a:ea typeface="Times New Roman"/>
              <a:cs typeface="Times New Roman"/>
              <a:sym typeface="Times New Roman"/>
            </a:endParaRPr>
          </a:p>
          <a:p>
            <a:pPr indent="0" lvl="0" marL="0" rtl="0" algn="l">
              <a:lnSpc>
                <a:spcPct val="90000"/>
              </a:lnSpc>
              <a:spcBef>
                <a:spcPts val="640"/>
              </a:spcBef>
              <a:spcAft>
                <a:spcPts val="0"/>
              </a:spcAft>
              <a:buClr>
                <a:schemeClr val="dk1"/>
              </a:buClr>
              <a:buSzPts val="3200"/>
              <a:buNone/>
            </a:pPr>
            <a:r>
              <a:t/>
            </a:r>
            <a:endParaRPr sz="2400">
              <a:latin typeface="Times New Roman"/>
              <a:ea typeface="Times New Roman"/>
              <a:cs typeface="Times New Roman"/>
              <a:sym typeface="Times New Roman"/>
            </a:endParaRPr>
          </a:p>
        </p:txBody>
      </p:sp>
      <p:sp>
        <p:nvSpPr>
          <p:cNvPr id="133" name="Google Shape;133;p18"/>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134" name="Google Shape;134;p18"/>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9"/>
          <p:cNvSpPr txBox="1"/>
          <p:nvPr>
            <p:ph type="title"/>
          </p:nvPr>
        </p:nvSpPr>
        <p:spPr>
          <a:xfrm>
            <a:off x="548640" y="292947"/>
            <a:ext cx="9875400" cy="1219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7254"/>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rPr>
              <a:t>OBJECTIVE</a:t>
            </a:r>
            <a:endParaRPr sz="3800"/>
          </a:p>
        </p:txBody>
      </p:sp>
      <p:sp>
        <p:nvSpPr>
          <p:cNvPr id="140" name="Google Shape;140;p19"/>
          <p:cNvSpPr txBox="1"/>
          <p:nvPr>
            <p:ph idx="1" type="body"/>
          </p:nvPr>
        </p:nvSpPr>
        <p:spPr>
          <a:xfrm>
            <a:off x="548640" y="1706880"/>
            <a:ext cx="9875400" cy="5151000"/>
          </a:xfrm>
          <a:prstGeom prst="rect">
            <a:avLst/>
          </a:prstGeom>
          <a:noFill/>
          <a:ln>
            <a:noFill/>
          </a:ln>
        </p:spPr>
        <p:txBody>
          <a:bodyPr anchorCtr="0" anchor="t" bIns="52225" lIns="104475" spcFirstLastPara="1" rIns="104475" wrap="square" tIns="52225">
            <a:noAutofit/>
          </a:bodyPr>
          <a:lstStyle/>
          <a:p>
            <a:pPr indent="-393700" lvl="0" marL="457200" rtl="0" algn="l">
              <a:lnSpc>
                <a:spcPct val="90000"/>
              </a:lnSpc>
              <a:spcBef>
                <a:spcPts val="640"/>
              </a:spcBef>
              <a:spcAft>
                <a:spcPts val="0"/>
              </a:spcAft>
              <a:buSzPts val="2600"/>
              <a:buFont typeface="Times New Roman"/>
              <a:buChar char="•"/>
            </a:pPr>
            <a:r>
              <a:rPr lang="en-IN" sz="2600">
                <a:latin typeface="Times New Roman"/>
                <a:ea typeface="Times New Roman"/>
                <a:cs typeface="Times New Roman"/>
                <a:sym typeface="Times New Roman"/>
              </a:rPr>
              <a:t>The prime objective of this project is to develop a module</a:t>
            </a:r>
            <a:endParaRPr sz="2600">
              <a:latin typeface="Times New Roman"/>
              <a:ea typeface="Times New Roman"/>
              <a:cs typeface="Times New Roman"/>
              <a:sym typeface="Times New Roman"/>
            </a:endParaRPr>
          </a:p>
          <a:p>
            <a:pPr indent="0" lvl="0" marL="0" rtl="0" algn="l">
              <a:lnSpc>
                <a:spcPct val="90000"/>
              </a:lnSpc>
              <a:spcBef>
                <a:spcPts val="640"/>
              </a:spcBef>
              <a:spcAft>
                <a:spcPts val="0"/>
              </a:spcAft>
              <a:buClr>
                <a:schemeClr val="dk1"/>
              </a:buClr>
              <a:buSzPts val="1100"/>
              <a:buFont typeface="Arial"/>
              <a:buNone/>
            </a:pPr>
            <a:r>
              <a:rPr lang="en-IN" sz="2600">
                <a:latin typeface="Times New Roman"/>
                <a:ea typeface="Times New Roman"/>
                <a:cs typeface="Times New Roman"/>
                <a:sym typeface="Times New Roman"/>
              </a:rPr>
              <a:t>      which can collect data from vehicle sensors like speed, GPS</a:t>
            </a:r>
            <a:endParaRPr sz="2600">
              <a:latin typeface="Times New Roman"/>
              <a:ea typeface="Times New Roman"/>
              <a:cs typeface="Times New Roman"/>
              <a:sym typeface="Times New Roman"/>
            </a:endParaRPr>
          </a:p>
          <a:p>
            <a:pPr indent="0" lvl="0" marL="0" rtl="0" algn="l">
              <a:lnSpc>
                <a:spcPct val="90000"/>
              </a:lnSpc>
              <a:spcBef>
                <a:spcPts val="640"/>
              </a:spcBef>
              <a:spcAft>
                <a:spcPts val="0"/>
              </a:spcAft>
              <a:buClr>
                <a:schemeClr val="dk1"/>
              </a:buClr>
              <a:buSzPts val="1100"/>
              <a:buFont typeface="Arial"/>
              <a:buNone/>
            </a:pPr>
            <a:r>
              <a:rPr lang="en-IN" sz="2600">
                <a:latin typeface="Times New Roman"/>
                <a:ea typeface="Times New Roman"/>
                <a:cs typeface="Times New Roman"/>
                <a:sym typeface="Times New Roman"/>
              </a:rPr>
              <a:t>      information and motion tracking using accelerometer and</a:t>
            </a:r>
            <a:endParaRPr sz="2600">
              <a:latin typeface="Times New Roman"/>
              <a:ea typeface="Times New Roman"/>
              <a:cs typeface="Times New Roman"/>
              <a:sym typeface="Times New Roman"/>
            </a:endParaRPr>
          </a:p>
          <a:p>
            <a:pPr indent="0" lvl="0" marL="0" rtl="0" algn="l">
              <a:lnSpc>
                <a:spcPct val="90000"/>
              </a:lnSpc>
              <a:spcBef>
                <a:spcPts val="640"/>
              </a:spcBef>
              <a:spcAft>
                <a:spcPts val="0"/>
              </a:spcAft>
              <a:buClr>
                <a:schemeClr val="dk1"/>
              </a:buClr>
              <a:buSzPts val="1100"/>
              <a:buNone/>
            </a:pPr>
            <a:r>
              <a:rPr lang="en-IN" sz="2600">
                <a:latin typeface="Times New Roman"/>
                <a:ea typeface="Times New Roman"/>
                <a:cs typeface="Times New Roman"/>
                <a:sym typeface="Times New Roman"/>
              </a:rPr>
              <a:t>      gyro sensor and log the data onto a database file.</a:t>
            </a:r>
            <a:endParaRPr sz="2600">
              <a:latin typeface="Times New Roman"/>
              <a:ea typeface="Times New Roman"/>
              <a:cs typeface="Times New Roman"/>
              <a:sym typeface="Times New Roman"/>
            </a:endParaRPr>
          </a:p>
          <a:p>
            <a:pPr indent="0" lvl="0" marL="0" rtl="0" algn="l">
              <a:lnSpc>
                <a:spcPct val="90000"/>
              </a:lnSpc>
              <a:spcBef>
                <a:spcPts val="640"/>
              </a:spcBef>
              <a:spcAft>
                <a:spcPts val="0"/>
              </a:spcAft>
              <a:buSzPts val="1800"/>
              <a:buNone/>
            </a:pPr>
            <a:r>
              <a:t/>
            </a:r>
            <a:endParaRPr sz="2400">
              <a:latin typeface="Times New Roman"/>
              <a:ea typeface="Times New Roman"/>
              <a:cs typeface="Times New Roman"/>
              <a:sym typeface="Times New Roman"/>
            </a:endParaRPr>
          </a:p>
          <a:p>
            <a:pPr indent="-393700" lvl="0" marL="457200" rtl="0" algn="l">
              <a:lnSpc>
                <a:spcPct val="90000"/>
              </a:lnSpc>
              <a:spcBef>
                <a:spcPts val="640"/>
              </a:spcBef>
              <a:spcAft>
                <a:spcPts val="0"/>
              </a:spcAft>
              <a:buSzPts val="2600"/>
              <a:buFont typeface="Times New Roman"/>
              <a:buChar char="•"/>
            </a:pPr>
            <a:r>
              <a:rPr lang="en-IN" sz="2600">
                <a:latin typeface="Times New Roman"/>
                <a:ea typeface="Times New Roman"/>
                <a:cs typeface="Times New Roman"/>
                <a:sym typeface="Times New Roman"/>
              </a:rPr>
              <a:t>The information collected is used to display ride metrics</a:t>
            </a:r>
            <a:endParaRPr sz="2600">
              <a:latin typeface="Times New Roman"/>
              <a:ea typeface="Times New Roman"/>
              <a:cs typeface="Times New Roman"/>
              <a:sym typeface="Times New Roman"/>
            </a:endParaRPr>
          </a:p>
          <a:p>
            <a:pPr indent="0" lvl="0" marL="0" rtl="0" algn="l">
              <a:lnSpc>
                <a:spcPct val="90000"/>
              </a:lnSpc>
              <a:spcBef>
                <a:spcPts val="640"/>
              </a:spcBef>
              <a:spcAft>
                <a:spcPts val="0"/>
              </a:spcAft>
              <a:buClr>
                <a:schemeClr val="dk1"/>
              </a:buClr>
              <a:buSzPts val="1100"/>
              <a:buFont typeface="Arial"/>
              <a:buNone/>
            </a:pPr>
            <a:r>
              <a:rPr lang="en-IN" sz="2600">
                <a:latin typeface="Times New Roman"/>
                <a:ea typeface="Times New Roman"/>
                <a:cs typeface="Times New Roman"/>
                <a:sym typeface="Times New Roman"/>
              </a:rPr>
              <a:t>      information onto a display dashboard on the vehicle.</a:t>
            </a:r>
            <a:endParaRPr sz="2600">
              <a:latin typeface="Times New Roman"/>
              <a:ea typeface="Times New Roman"/>
              <a:cs typeface="Times New Roman"/>
              <a:sym typeface="Times New Roman"/>
            </a:endParaRPr>
          </a:p>
          <a:p>
            <a:pPr indent="0" lvl="0" marL="0" rtl="0" algn="l">
              <a:lnSpc>
                <a:spcPct val="90000"/>
              </a:lnSpc>
              <a:spcBef>
                <a:spcPts val="640"/>
              </a:spcBef>
              <a:spcAft>
                <a:spcPts val="0"/>
              </a:spcAft>
              <a:buClr>
                <a:schemeClr val="dk1"/>
              </a:buClr>
              <a:buSzPts val="1100"/>
              <a:buFont typeface="Arial"/>
              <a:buNone/>
            </a:pPr>
            <a:r>
              <a:t/>
            </a:r>
            <a:endParaRPr sz="2600">
              <a:latin typeface="Times New Roman"/>
              <a:ea typeface="Times New Roman"/>
              <a:cs typeface="Times New Roman"/>
              <a:sym typeface="Times New Roman"/>
            </a:endParaRPr>
          </a:p>
          <a:p>
            <a:pPr indent="-393700" lvl="0" marL="457200" rtl="0" algn="l">
              <a:lnSpc>
                <a:spcPct val="90000"/>
              </a:lnSpc>
              <a:spcBef>
                <a:spcPts val="640"/>
              </a:spcBef>
              <a:spcAft>
                <a:spcPts val="0"/>
              </a:spcAft>
              <a:buSzPts val="2600"/>
              <a:buFont typeface="Times New Roman"/>
              <a:buChar char="•"/>
            </a:pPr>
            <a:r>
              <a:rPr lang="en-IN" sz="2600">
                <a:latin typeface="Times New Roman"/>
                <a:ea typeface="Times New Roman"/>
                <a:cs typeface="Times New Roman"/>
                <a:sym typeface="Times New Roman"/>
              </a:rPr>
              <a:t>The Bike Side stand unfolded ride lock link for two wheelers is the one of the lifesaving mechanism, which prevents the ride from riding the bike in unreleased position (retracted position) of the side stand. </a:t>
            </a:r>
            <a:endParaRPr sz="2600">
              <a:latin typeface="Times New Roman"/>
              <a:ea typeface="Times New Roman"/>
              <a:cs typeface="Times New Roman"/>
              <a:sym typeface="Times New Roman"/>
            </a:endParaRPr>
          </a:p>
          <a:p>
            <a:pPr indent="0" lvl="0" marL="914400" rtl="0" algn="l">
              <a:lnSpc>
                <a:spcPct val="90000"/>
              </a:lnSpc>
              <a:spcBef>
                <a:spcPts val="640"/>
              </a:spcBef>
              <a:spcAft>
                <a:spcPts val="0"/>
              </a:spcAft>
              <a:buSzPts val="1800"/>
              <a:buNone/>
            </a:pPr>
            <a:r>
              <a:t/>
            </a:r>
            <a:endParaRPr sz="2600">
              <a:latin typeface="Times New Roman"/>
              <a:ea typeface="Times New Roman"/>
              <a:cs typeface="Times New Roman"/>
              <a:sym typeface="Times New Roman"/>
            </a:endParaRPr>
          </a:p>
        </p:txBody>
      </p:sp>
      <p:sp>
        <p:nvSpPr>
          <p:cNvPr id="141" name="Google Shape;141;p19"/>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142" name="Google Shape;142;p19"/>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0"/>
          <p:cNvSpPr txBox="1"/>
          <p:nvPr>
            <p:ph idx="1" type="body"/>
          </p:nvPr>
        </p:nvSpPr>
        <p:spPr>
          <a:xfrm>
            <a:off x="376575" y="1212275"/>
            <a:ext cx="9875400" cy="5672700"/>
          </a:xfrm>
          <a:prstGeom prst="rect">
            <a:avLst/>
          </a:prstGeom>
          <a:noFill/>
          <a:ln>
            <a:noFill/>
          </a:ln>
        </p:spPr>
        <p:txBody>
          <a:bodyPr anchorCtr="0" anchor="t" bIns="52225" lIns="104475" spcFirstLastPara="1" rIns="104475" wrap="square" tIns="52225">
            <a:noAutofit/>
          </a:bodyPr>
          <a:lstStyle/>
          <a:p>
            <a:pPr indent="0" lvl="1" marL="457200" rtl="0" algn="just">
              <a:lnSpc>
                <a:spcPct val="100000"/>
              </a:lnSpc>
              <a:spcBef>
                <a:spcPts val="400"/>
              </a:spcBef>
              <a:spcAft>
                <a:spcPts val="0"/>
              </a:spcAft>
              <a:buClr>
                <a:schemeClr val="dk1"/>
              </a:buClr>
              <a:buSzPts val="2000"/>
              <a:buNone/>
            </a:pPr>
            <a:r>
              <a:t/>
            </a:r>
            <a:endParaRPr sz="2000">
              <a:highlight>
                <a:srgbClr val="FFFFFF"/>
              </a:highlight>
              <a:latin typeface="Times New Roman"/>
              <a:ea typeface="Times New Roman"/>
              <a:cs typeface="Times New Roman"/>
              <a:sym typeface="Times New Roman"/>
            </a:endParaRPr>
          </a:p>
          <a:p>
            <a:pPr indent="0" lvl="1" marL="457200" rtl="0" algn="just">
              <a:lnSpc>
                <a:spcPct val="100000"/>
              </a:lnSpc>
              <a:spcBef>
                <a:spcPts val="400"/>
              </a:spcBef>
              <a:spcAft>
                <a:spcPts val="0"/>
              </a:spcAft>
              <a:buClr>
                <a:schemeClr val="dk1"/>
              </a:buClr>
              <a:buSzPts val="2000"/>
              <a:buNone/>
            </a:pPr>
            <a:r>
              <a:t/>
            </a:r>
            <a:endParaRPr sz="2000">
              <a:latin typeface="Arial"/>
              <a:ea typeface="Arial"/>
              <a:cs typeface="Arial"/>
              <a:sym typeface="Arial"/>
            </a:endParaRPr>
          </a:p>
          <a:p>
            <a:pPr indent="0" lvl="1" marL="457200" rtl="0" algn="just">
              <a:lnSpc>
                <a:spcPct val="100000"/>
              </a:lnSpc>
              <a:spcBef>
                <a:spcPts val="400"/>
              </a:spcBef>
              <a:spcAft>
                <a:spcPts val="0"/>
              </a:spcAft>
              <a:buClr>
                <a:schemeClr val="dk1"/>
              </a:buClr>
              <a:buSzPts val="2000"/>
              <a:buNone/>
            </a:pPr>
            <a:r>
              <a:t/>
            </a:r>
            <a:endParaRPr sz="2000">
              <a:latin typeface="Arial"/>
              <a:ea typeface="Arial"/>
              <a:cs typeface="Arial"/>
              <a:sym typeface="Arial"/>
            </a:endParaRPr>
          </a:p>
        </p:txBody>
      </p:sp>
      <p:sp>
        <p:nvSpPr>
          <p:cNvPr id="148" name="Google Shape;148;p20"/>
          <p:cNvSpPr txBox="1"/>
          <p:nvPr>
            <p:ph idx="12" type="sldNum"/>
          </p:nvPr>
        </p:nvSpPr>
        <p:spPr>
          <a:xfrm>
            <a:off x="78638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Clr>
                <a:srgbClr val="000000"/>
              </a:buClr>
              <a:buSzPts val="1400"/>
              <a:buFont typeface="Arial"/>
              <a:buNone/>
            </a:pPr>
            <a:fld id="{00000000-1234-1234-1234-123412341234}" type="slidenum">
              <a:rPr lang="en-IN"/>
              <a:t>‹#›</a:t>
            </a:fld>
            <a:endParaRPr/>
          </a:p>
        </p:txBody>
      </p:sp>
      <p:sp>
        <p:nvSpPr>
          <p:cNvPr id="149" name="Google Shape;149;p20"/>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pic>
        <p:nvPicPr>
          <p:cNvPr id="150" name="Google Shape;150;p20"/>
          <p:cNvPicPr preferRelativeResize="0"/>
          <p:nvPr/>
        </p:nvPicPr>
        <p:blipFill>
          <a:blip r:embed="rId3">
            <a:alphaModFix/>
          </a:blip>
          <a:stretch>
            <a:fillRect/>
          </a:stretch>
        </p:blipFill>
        <p:spPr>
          <a:xfrm>
            <a:off x="1518425" y="1662050"/>
            <a:ext cx="7935950" cy="4773149"/>
          </a:xfrm>
          <a:prstGeom prst="rect">
            <a:avLst/>
          </a:prstGeom>
          <a:noFill/>
          <a:ln>
            <a:noFill/>
          </a:ln>
        </p:spPr>
      </p:pic>
      <p:sp>
        <p:nvSpPr>
          <p:cNvPr id="151" name="Google Shape;151;p20"/>
          <p:cNvSpPr txBox="1"/>
          <p:nvPr>
            <p:ph idx="4294967295" type="title"/>
          </p:nvPr>
        </p:nvSpPr>
        <p:spPr>
          <a:xfrm>
            <a:off x="766800" y="253950"/>
            <a:ext cx="9439200" cy="1063200"/>
          </a:xfrm>
          <a:prstGeom prst="rect">
            <a:avLst/>
          </a:prstGeom>
          <a:solidFill>
            <a:schemeClr val="accent1"/>
          </a:solidFill>
          <a:ln cap="flat" cmpd="sng" w="38100">
            <a:solidFill>
              <a:schemeClr val="lt1"/>
            </a:solidFill>
            <a:prstDash val="solid"/>
            <a:round/>
            <a:headEnd len="sm" w="sm" type="none"/>
            <a:tailEnd len="sm" w="sm" type="none"/>
          </a:ln>
          <a:effectLst>
            <a:outerShdw blurRad="40000" rotWithShape="0" dir="5400000" dist="20000">
              <a:srgbClr val="000000">
                <a:alpha val="37250"/>
              </a:srgbClr>
            </a:outerShdw>
          </a:effectLst>
        </p:spPr>
        <p:txBody>
          <a:bodyPr anchorCtr="0" anchor="ctr" bIns="52225" lIns="104475" spcFirstLastPara="1" rIns="104475" wrap="square" tIns="52225">
            <a:noAutofit/>
          </a:bodyPr>
          <a:lstStyle/>
          <a:p>
            <a:pPr indent="0" lvl="0" marL="0" rtl="0" algn="ctr">
              <a:lnSpc>
                <a:spcPct val="100000"/>
              </a:lnSpc>
              <a:spcBef>
                <a:spcPts val="0"/>
              </a:spcBef>
              <a:spcAft>
                <a:spcPts val="0"/>
              </a:spcAft>
              <a:buClr>
                <a:schemeClr val="lt1"/>
              </a:buClr>
              <a:buSzPts val="5000"/>
              <a:buFont typeface="Calibri"/>
              <a:buNone/>
            </a:pPr>
            <a:r>
              <a:rPr lang="en-IN" sz="3800">
                <a:solidFill>
                  <a:schemeClr val="lt1"/>
                </a:solidFill>
              </a:rPr>
              <a:t>SYSTEM OVERVIEW</a:t>
            </a:r>
            <a:endParaRPr sz="38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21"/>
          <p:cNvPicPr preferRelativeResize="0"/>
          <p:nvPr/>
        </p:nvPicPr>
        <p:blipFill rotWithShape="1">
          <a:blip r:embed="rId3">
            <a:alphaModFix/>
          </a:blip>
          <a:srcRect b="0" l="0" r="0" t="0"/>
          <a:stretch/>
        </p:blipFill>
        <p:spPr>
          <a:xfrm>
            <a:off x="1645850" y="958402"/>
            <a:ext cx="7842925" cy="4897200"/>
          </a:xfrm>
          <a:prstGeom prst="rect">
            <a:avLst/>
          </a:prstGeom>
          <a:noFill/>
          <a:ln>
            <a:noFill/>
          </a:ln>
        </p:spPr>
      </p:pic>
      <p:sp>
        <p:nvSpPr>
          <p:cNvPr id="157" name="Google Shape;157;p21"/>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158" name="Google Shape;158;p21"/>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graphicFrame>
        <p:nvGraphicFramePr>
          <p:cNvPr id="164" name="Google Shape;164;p22"/>
          <p:cNvGraphicFramePr/>
          <p:nvPr/>
        </p:nvGraphicFramePr>
        <p:xfrm>
          <a:off x="4545550" y="541350"/>
          <a:ext cx="3000000" cy="3000000"/>
        </p:xfrm>
        <a:graphic>
          <a:graphicData uri="http://schemas.openxmlformats.org/drawingml/2006/table">
            <a:tbl>
              <a:tblPr>
                <a:noFill/>
                <a:tableStyleId>{51CF7F18-C002-4124-A3DC-04AE44D7B3A3}</a:tableStyleId>
              </a:tblPr>
              <a:tblGrid>
                <a:gridCol w="1114350"/>
                <a:gridCol w="1372750"/>
                <a:gridCol w="1792575"/>
                <a:gridCol w="1598825"/>
              </a:tblGrid>
              <a:tr h="554425">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GPS </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Fuel Sensor</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Accelerometer</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Speedometer</a:t>
                      </a:r>
                      <a:endParaRPr sz="1800" u="none" cap="none" strike="noStrike"/>
                    </a:p>
                  </a:txBody>
                  <a:tcPr marT="91425" marB="91425" marR="91425" marL="91425"/>
                </a:tc>
              </a:tr>
              <a:tr h="571550">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Battery Sensor</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Odometer</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Gyro Sensor</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Side-Stand</a:t>
                      </a:r>
                      <a:endParaRPr sz="1800" u="none" cap="none" strike="noStrike"/>
                    </a:p>
                  </a:txBody>
                  <a:tcPr marT="91425" marB="91425" marR="91425" marL="91425"/>
                </a:tc>
              </a:tr>
            </a:tbl>
          </a:graphicData>
        </a:graphic>
      </p:graphicFrame>
      <p:graphicFrame>
        <p:nvGraphicFramePr>
          <p:cNvPr id="165" name="Google Shape;165;p22"/>
          <p:cNvGraphicFramePr/>
          <p:nvPr/>
        </p:nvGraphicFramePr>
        <p:xfrm>
          <a:off x="4206450" y="4842975"/>
          <a:ext cx="3000000" cy="3000000"/>
        </p:xfrm>
        <a:graphic>
          <a:graphicData uri="http://schemas.openxmlformats.org/drawingml/2006/table">
            <a:tbl>
              <a:tblPr>
                <a:noFill/>
                <a:tableStyleId>{51CF7F18-C002-4124-A3DC-04AE44D7B3A3}</a:tableStyleId>
              </a:tblPr>
              <a:tblGrid>
                <a:gridCol w="1376125"/>
                <a:gridCol w="1599725"/>
                <a:gridCol w="1713550"/>
                <a:gridCol w="1673550"/>
              </a:tblGrid>
              <a:tr h="381000">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Safety Systems</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Driver Monitoring</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Mapping Systems</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GPS Tracker</a:t>
                      </a:r>
                      <a:endParaRPr sz="18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Object/Crowd Detection</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Side-Stand Buzzer</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Speed Barrier</a:t>
                      </a:r>
                      <a:endParaRPr sz="18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800"/>
                        <a:buFont typeface="Arial"/>
                        <a:buNone/>
                      </a:pPr>
                      <a:r>
                        <a:rPr lang="en-IN" sz="1800" u="none" cap="none" strike="noStrike"/>
                        <a:t>Battery/Fuel Status</a:t>
                      </a:r>
                      <a:endParaRPr sz="1800" u="none" cap="none" strike="noStrike"/>
                    </a:p>
                  </a:txBody>
                  <a:tcPr marT="91425" marB="91425" marR="91425" marL="91425"/>
                </a:tc>
              </a:tr>
            </a:tbl>
          </a:graphicData>
        </a:graphic>
      </p:graphicFrame>
      <p:pic>
        <p:nvPicPr>
          <p:cNvPr id="166" name="Google Shape;166;p22"/>
          <p:cNvPicPr preferRelativeResize="0"/>
          <p:nvPr/>
        </p:nvPicPr>
        <p:blipFill rotWithShape="1">
          <a:blip r:embed="rId3">
            <a:alphaModFix/>
          </a:blip>
          <a:srcRect b="0" l="0" r="0" t="0"/>
          <a:stretch/>
        </p:blipFill>
        <p:spPr>
          <a:xfrm>
            <a:off x="434575" y="2216650"/>
            <a:ext cx="2824674" cy="2515474"/>
          </a:xfrm>
          <a:prstGeom prst="rect">
            <a:avLst/>
          </a:prstGeom>
          <a:noFill/>
          <a:ln>
            <a:noFill/>
          </a:ln>
        </p:spPr>
      </p:pic>
      <p:sp>
        <p:nvSpPr>
          <p:cNvPr id="167" name="Google Shape;167;p22"/>
          <p:cNvSpPr/>
          <p:nvPr/>
        </p:nvSpPr>
        <p:spPr>
          <a:xfrm rot="8230737">
            <a:off x="2937377" y="1158524"/>
            <a:ext cx="1461798" cy="851056"/>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2"/>
          <p:cNvSpPr/>
          <p:nvPr/>
        </p:nvSpPr>
        <p:spPr>
          <a:xfrm rot="-8703844">
            <a:off x="2536486" y="4956630"/>
            <a:ext cx="1833024" cy="1009941"/>
          </a:xfrm>
          <a:prstGeom prst="leftArrow">
            <a:avLst>
              <a:gd fmla="val 50000" name="adj1"/>
              <a:gd fmla="val 4634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2"/>
          <p:cNvSpPr/>
          <p:nvPr/>
        </p:nvSpPr>
        <p:spPr>
          <a:xfrm>
            <a:off x="6315325" y="2147725"/>
            <a:ext cx="2824800" cy="56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Arial"/>
                <a:ea typeface="Arial"/>
                <a:cs typeface="Arial"/>
                <a:sym typeface="Arial"/>
              </a:rPr>
              <a:t>Component 1</a:t>
            </a:r>
            <a:endParaRPr b="0" i="0" sz="18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Arial"/>
                <a:ea typeface="Arial"/>
                <a:cs typeface="Arial"/>
                <a:sym typeface="Arial"/>
              </a:rPr>
              <a:t>(Inputs)</a:t>
            </a:r>
            <a:endParaRPr b="0" i="0" sz="1800" u="none" cap="none" strike="noStrike">
              <a:solidFill>
                <a:srgbClr val="000000"/>
              </a:solidFill>
              <a:latin typeface="Arial"/>
              <a:ea typeface="Arial"/>
              <a:cs typeface="Arial"/>
              <a:sym typeface="Arial"/>
            </a:endParaRPr>
          </a:p>
        </p:txBody>
      </p:sp>
      <p:sp>
        <p:nvSpPr>
          <p:cNvPr id="170" name="Google Shape;170;p22"/>
          <p:cNvSpPr/>
          <p:nvPr/>
        </p:nvSpPr>
        <p:spPr>
          <a:xfrm>
            <a:off x="339125" y="1261850"/>
            <a:ext cx="2655600" cy="644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Arial"/>
                <a:ea typeface="Arial"/>
                <a:cs typeface="Arial"/>
                <a:sym typeface="Arial"/>
              </a:rPr>
              <a:t>Component 2</a:t>
            </a:r>
            <a:endParaRPr b="0" i="0" sz="18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Arial"/>
                <a:ea typeface="Arial"/>
                <a:cs typeface="Arial"/>
                <a:sym typeface="Arial"/>
              </a:rPr>
              <a:t>(Processing)</a:t>
            </a:r>
            <a:endParaRPr b="0" i="0" sz="1800" u="none" cap="none" strike="noStrike">
              <a:solidFill>
                <a:srgbClr val="000000"/>
              </a:solidFill>
              <a:latin typeface="Arial"/>
              <a:ea typeface="Arial"/>
              <a:cs typeface="Arial"/>
              <a:sym typeface="Arial"/>
            </a:endParaRPr>
          </a:p>
        </p:txBody>
      </p:sp>
      <p:sp>
        <p:nvSpPr>
          <p:cNvPr id="171" name="Google Shape;171;p22"/>
          <p:cNvSpPr/>
          <p:nvPr/>
        </p:nvSpPr>
        <p:spPr>
          <a:xfrm>
            <a:off x="6337000" y="4113425"/>
            <a:ext cx="2803200" cy="56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Arial"/>
                <a:ea typeface="Arial"/>
                <a:cs typeface="Arial"/>
                <a:sym typeface="Arial"/>
              </a:rPr>
              <a:t>Component 3</a:t>
            </a:r>
            <a:endParaRPr b="0" i="0" sz="18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Arial"/>
                <a:ea typeface="Arial"/>
                <a:cs typeface="Arial"/>
                <a:sym typeface="Arial"/>
              </a:rPr>
              <a:t>(Output)</a:t>
            </a:r>
            <a:endParaRPr b="0" i="0" sz="1800" u="none" cap="none" strike="noStrike">
              <a:solidFill>
                <a:srgbClr val="000000"/>
              </a:solidFill>
              <a:latin typeface="Arial"/>
              <a:ea typeface="Arial"/>
              <a:cs typeface="Arial"/>
              <a:sym typeface="Arial"/>
            </a:endParaRPr>
          </a:p>
        </p:txBody>
      </p:sp>
      <p:sp>
        <p:nvSpPr>
          <p:cNvPr id="172" name="Google Shape;172;p22"/>
          <p:cNvSpPr txBox="1"/>
          <p:nvPr>
            <p:ph idx="12" type="sldNum"/>
          </p:nvPr>
        </p:nvSpPr>
        <p:spPr>
          <a:xfrm>
            <a:off x="10243563" y="6755343"/>
            <a:ext cx="658500" cy="559800"/>
          </a:xfrm>
          <a:prstGeom prst="rect">
            <a:avLst/>
          </a:prstGeom>
          <a:noFill/>
          <a:ln>
            <a:noFill/>
          </a:ln>
        </p:spPr>
        <p:txBody>
          <a:bodyPr anchorCtr="0" anchor="ctr" bIns="52225" lIns="104475" spcFirstLastPara="1" rIns="104475" wrap="square" tIns="52225">
            <a:noAutofit/>
          </a:bodyPr>
          <a:lstStyle/>
          <a:p>
            <a:pPr indent="0" lvl="0" marL="0" rtl="0" algn="r">
              <a:spcBef>
                <a:spcPts val="0"/>
              </a:spcBef>
              <a:spcAft>
                <a:spcPts val="0"/>
              </a:spcAft>
              <a:buNone/>
            </a:pPr>
            <a:fld id="{00000000-1234-1234-1234-123412341234}" type="slidenum">
              <a:rPr lang="en-IN" sz="1300">
                <a:solidFill>
                  <a:schemeClr val="accent1"/>
                </a:solidFill>
                <a:latin typeface="Lato"/>
                <a:ea typeface="Lato"/>
                <a:cs typeface="Lato"/>
                <a:sym typeface="Lato"/>
              </a:rPr>
              <a:t>‹#›</a:t>
            </a:fld>
            <a:endParaRPr sz="1300">
              <a:solidFill>
                <a:schemeClr val="accent1"/>
              </a:solidFill>
              <a:latin typeface="Lato"/>
              <a:ea typeface="Lato"/>
              <a:cs typeface="Lato"/>
              <a:sym typeface="Lato"/>
            </a:endParaRPr>
          </a:p>
        </p:txBody>
      </p:sp>
      <p:sp>
        <p:nvSpPr>
          <p:cNvPr id="173" name="Google Shape;173;p22"/>
          <p:cNvSpPr txBox="1"/>
          <p:nvPr>
            <p:ph idx="10" type="dt"/>
          </p:nvPr>
        </p:nvSpPr>
        <p:spPr>
          <a:xfrm>
            <a:off x="548640" y="6780108"/>
            <a:ext cx="2560320" cy="389467"/>
          </a:xfrm>
          <a:prstGeom prst="rect">
            <a:avLst/>
          </a:prstGeom>
          <a:noFill/>
          <a:ln>
            <a:noFill/>
          </a:ln>
        </p:spPr>
        <p:txBody>
          <a:bodyPr anchorCtr="0" anchor="ctr" bIns="52225" lIns="104475" spcFirstLastPara="1" rIns="104475" wrap="square" tIns="52225">
            <a:noAutofit/>
          </a:bodyPr>
          <a:lstStyle/>
          <a:p>
            <a:pPr indent="0" lvl="0" marL="0" rtl="0" algn="l">
              <a:lnSpc>
                <a:spcPct val="100000"/>
              </a:lnSpc>
              <a:spcBef>
                <a:spcPts val="0"/>
              </a:spcBef>
              <a:spcAft>
                <a:spcPts val="0"/>
              </a:spcAft>
              <a:buSzPts val="1400"/>
              <a:buNone/>
            </a:pPr>
            <a:r>
              <a:rPr lang="en-IN"/>
              <a:t>22/05/2021</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